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67" r:id="rId4"/>
    <p:sldId id="258" r:id="rId5"/>
    <p:sldId id="268" r:id="rId6"/>
    <p:sldId id="259" r:id="rId7"/>
    <p:sldId id="274" r:id="rId8"/>
    <p:sldId id="260" r:id="rId9"/>
    <p:sldId id="275" r:id="rId10"/>
    <p:sldId id="261" r:id="rId11"/>
    <p:sldId id="276" r:id="rId12"/>
    <p:sldId id="262" r:id="rId13"/>
    <p:sldId id="277" r:id="rId14"/>
    <p:sldId id="269" r:id="rId15"/>
    <p:sldId id="265" r:id="rId16"/>
    <p:sldId id="266" r:id="rId17"/>
    <p:sldId id="270" r:id="rId18"/>
    <p:sldId id="271" r:id="rId19"/>
    <p:sldId id="272" r:id="rId20"/>
    <p:sldId id="273" r:id="rId21"/>
    <p:sldId id="278" r:id="rId22"/>
    <p:sldId id="280" r:id="rId23"/>
    <p:sldId id="281" r:id="rId24"/>
    <p:sldId id="282" r:id="rId25"/>
    <p:sldId id="283" r:id="rId26"/>
    <p:sldId id="28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6" autoAdjust="0"/>
    <p:restoredTop sz="94660"/>
  </p:normalViewPr>
  <p:slideViewPr>
    <p:cSldViewPr>
      <p:cViewPr varScale="1">
        <p:scale>
          <a:sx n="43" d="100"/>
          <a:sy n="43" d="100"/>
        </p:scale>
        <p:origin x="-6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4EA809-34BB-44E9-881B-3C41648A2BD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BCADDF-8A29-4205-8470-245B5BC01EA4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7A038441-99EF-4479-AEF0-1BC9C440F4AE}" type="parTrans" cxnId="{36958247-C0D2-4CD8-A4C1-99CF628C28E4}">
      <dgm:prSet/>
      <dgm:spPr/>
      <dgm:t>
        <a:bodyPr/>
        <a:lstStyle/>
        <a:p>
          <a:endParaRPr lang="ru-RU"/>
        </a:p>
      </dgm:t>
    </dgm:pt>
    <dgm:pt modelId="{3A915208-6FA0-4959-A31B-8B1EB051FA59}" type="sibTrans" cxnId="{36958247-C0D2-4CD8-A4C1-99CF628C28E4}">
      <dgm:prSet/>
      <dgm:spPr/>
      <dgm:t>
        <a:bodyPr/>
        <a:lstStyle/>
        <a:p>
          <a:endParaRPr lang="ru-RU"/>
        </a:p>
      </dgm:t>
    </dgm:pt>
    <dgm:pt modelId="{86C34C2B-AC08-4759-96C0-8767BF50B1A1}">
      <dgm:prSet phldrT="[Текст]"/>
      <dgm:spPr/>
      <dgm:t>
        <a:bodyPr/>
        <a:lstStyle/>
        <a:p>
          <a:r>
            <a:rPr lang="ru-RU" dirty="0" smtClean="0"/>
            <a:t>Реализация принципа равенства всех граждан в образовании</a:t>
          </a:r>
          <a:endParaRPr lang="ru-RU" dirty="0"/>
        </a:p>
      </dgm:t>
    </dgm:pt>
    <dgm:pt modelId="{D34C8C99-704A-43D5-BEB8-1AD7D9E7A29E}" type="parTrans" cxnId="{7E710D83-B7B7-4701-AF69-D0EBAAA49954}">
      <dgm:prSet/>
      <dgm:spPr/>
      <dgm:t>
        <a:bodyPr/>
        <a:lstStyle/>
        <a:p>
          <a:endParaRPr lang="ru-RU"/>
        </a:p>
      </dgm:t>
    </dgm:pt>
    <dgm:pt modelId="{5D13260C-4A0F-4C5F-94FE-5AEE79286C89}" type="sibTrans" cxnId="{7E710D83-B7B7-4701-AF69-D0EBAAA49954}">
      <dgm:prSet/>
      <dgm:spPr/>
      <dgm:t>
        <a:bodyPr/>
        <a:lstStyle/>
        <a:p>
          <a:endParaRPr lang="ru-RU"/>
        </a:p>
      </dgm:t>
    </dgm:pt>
    <dgm:pt modelId="{F9177CB9-A6C0-4832-AC8F-E06AAC2DB4A2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FB585FD2-D6CF-4782-AAC4-E3BCB18EBA17}" type="parTrans" cxnId="{C6ACBC2A-B92D-49AA-BD5F-A02A8D1A0392}">
      <dgm:prSet/>
      <dgm:spPr/>
      <dgm:t>
        <a:bodyPr/>
        <a:lstStyle/>
        <a:p>
          <a:endParaRPr lang="ru-RU"/>
        </a:p>
      </dgm:t>
    </dgm:pt>
    <dgm:pt modelId="{177A6A90-01AC-49C9-A64B-39EC014DA103}" type="sibTrans" cxnId="{C6ACBC2A-B92D-49AA-BD5F-A02A8D1A0392}">
      <dgm:prSet/>
      <dgm:spPr/>
      <dgm:t>
        <a:bodyPr/>
        <a:lstStyle/>
        <a:p>
          <a:endParaRPr lang="ru-RU"/>
        </a:p>
      </dgm:t>
    </dgm:pt>
    <dgm:pt modelId="{FE77641C-4227-4860-9E1E-34200C53FDB7}">
      <dgm:prSet phldrT="[Текст]"/>
      <dgm:spPr/>
      <dgm:t>
        <a:bodyPr/>
        <a:lstStyle/>
        <a:p>
          <a:r>
            <a:rPr lang="ru-RU" dirty="0" smtClean="0"/>
            <a:t>Включение в образовательный процесс детей с особыми образовательными потребностями (инклюзивное образование) – одарённых детей, детей-инвалидов, детей-сирот, детей из семей мигрантов и т.п.</a:t>
          </a:r>
          <a:endParaRPr lang="ru-RU" dirty="0"/>
        </a:p>
      </dgm:t>
    </dgm:pt>
    <dgm:pt modelId="{2F06A282-C51B-436A-BA5B-8D0DB03E579C}" type="parTrans" cxnId="{226F63A6-C994-4877-96F9-06680814B2C4}">
      <dgm:prSet/>
      <dgm:spPr/>
      <dgm:t>
        <a:bodyPr/>
        <a:lstStyle/>
        <a:p>
          <a:endParaRPr lang="ru-RU"/>
        </a:p>
      </dgm:t>
    </dgm:pt>
    <dgm:pt modelId="{33D6F8EF-4B40-400D-ACCB-5CBC4AED2741}" type="sibTrans" cxnId="{226F63A6-C994-4877-96F9-06680814B2C4}">
      <dgm:prSet/>
      <dgm:spPr/>
      <dgm:t>
        <a:bodyPr/>
        <a:lstStyle/>
        <a:p>
          <a:endParaRPr lang="ru-RU"/>
        </a:p>
      </dgm:t>
    </dgm:pt>
    <dgm:pt modelId="{64EB9FC9-8B1B-4B4A-B30F-AF3B9EEF5E40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40132E95-A7F0-4A17-B36A-76FAA9C005DC}" type="parTrans" cxnId="{97CF4B1E-1B0F-4A7F-A6C6-55E3C79CA5D6}">
      <dgm:prSet/>
      <dgm:spPr/>
      <dgm:t>
        <a:bodyPr/>
        <a:lstStyle/>
        <a:p>
          <a:endParaRPr lang="ru-RU"/>
        </a:p>
      </dgm:t>
    </dgm:pt>
    <dgm:pt modelId="{55C25101-1A19-4049-A42B-989D99421461}" type="sibTrans" cxnId="{97CF4B1E-1B0F-4A7F-A6C6-55E3C79CA5D6}">
      <dgm:prSet/>
      <dgm:spPr/>
      <dgm:t>
        <a:bodyPr/>
        <a:lstStyle/>
        <a:p>
          <a:endParaRPr lang="ru-RU"/>
        </a:p>
      </dgm:t>
    </dgm:pt>
    <dgm:pt modelId="{43E2E1BC-4499-419A-9BEC-6998AB18549E}">
      <dgm:prSet phldrT="[Текст]"/>
      <dgm:spPr/>
      <dgm:t>
        <a:bodyPr/>
        <a:lstStyle/>
        <a:p>
          <a:r>
            <a:rPr lang="ru-RU" dirty="0" smtClean="0"/>
            <a:t>Развитие образовательных учреждений для взрослых</a:t>
          </a:r>
          <a:endParaRPr lang="ru-RU" dirty="0"/>
        </a:p>
      </dgm:t>
    </dgm:pt>
    <dgm:pt modelId="{EABBC7CA-545C-49F4-AE91-0811A3EF49F6}" type="parTrans" cxnId="{1A89B90C-0D36-4720-AE98-10D766AD734F}">
      <dgm:prSet/>
      <dgm:spPr/>
      <dgm:t>
        <a:bodyPr/>
        <a:lstStyle/>
        <a:p>
          <a:endParaRPr lang="ru-RU"/>
        </a:p>
      </dgm:t>
    </dgm:pt>
    <dgm:pt modelId="{F700D30E-2A67-467F-BDBF-DC928EF3C374}" type="sibTrans" cxnId="{1A89B90C-0D36-4720-AE98-10D766AD734F}">
      <dgm:prSet/>
      <dgm:spPr/>
      <dgm:t>
        <a:bodyPr/>
        <a:lstStyle/>
        <a:p>
          <a:endParaRPr lang="ru-RU"/>
        </a:p>
      </dgm:t>
    </dgm:pt>
    <dgm:pt modelId="{90580BF7-FC3E-4C6B-A46D-18E0D054FA97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44B3688A-F718-4A93-93E8-8DC0F871D3E7}" type="parTrans" cxnId="{BD0032EC-3F67-44CA-A8B2-15F5816844DC}">
      <dgm:prSet/>
      <dgm:spPr/>
      <dgm:t>
        <a:bodyPr/>
        <a:lstStyle/>
        <a:p>
          <a:endParaRPr lang="ru-RU"/>
        </a:p>
      </dgm:t>
    </dgm:pt>
    <dgm:pt modelId="{570E86FC-2021-4230-B924-A249FB67EC13}" type="sibTrans" cxnId="{BD0032EC-3F67-44CA-A8B2-15F5816844DC}">
      <dgm:prSet/>
      <dgm:spPr/>
      <dgm:t>
        <a:bodyPr/>
        <a:lstStyle/>
        <a:p>
          <a:endParaRPr lang="ru-RU"/>
        </a:p>
      </dgm:t>
    </dgm:pt>
    <dgm:pt modelId="{438F658E-0CE7-48B0-860E-1AE3AE482EDA}">
      <dgm:prSet phldrT="[Текст]"/>
      <dgm:spPr/>
      <dgm:t>
        <a:bodyPr/>
        <a:lstStyle/>
        <a:p>
          <a:r>
            <a:rPr lang="ru-RU" dirty="0" smtClean="0"/>
            <a:t>Открытость школ, усиление взаимодействия со школой родителей учащихся, широкой общественности</a:t>
          </a:r>
          <a:endParaRPr lang="ru-RU" dirty="0"/>
        </a:p>
      </dgm:t>
    </dgm:pt>
    <dgm:pt modelId="{E91990AF-B7DB-44B9-887C-1F6436524DA7}" type="parTrans" cxnId="{1D1F1E02-B9DE-462E-B60F-FED7F6ED4706}">
      <dgm:prSet/>
      <dgm:spPr/>
      <dgm:t>
        <a:bodyPr/>
        <a:lstStyle/>
        <a:p>
          <a:endParaRPr lang="ru-RU"/>
        </a:p>
      </dgm:t>
    </dgm:pt>
    <dgm:pt modelId="{15B72D11-E9F3-45F1-BC09-4FE1957174C0}" type="sibTrans" cxnId="{1D1F1E02-B9DE-462E-B60F-FED7F6ED4706}">
      <dgm:prSet/>
      <dgm:spPr/>
      <dgm:t>
        <a:bodyPr/>
        <a:lstStyle/>
        <a:p>
          <a:endParaRPr lang="ru-RU"/>
        </a:p>
      </dgm:t>
    </dgm:pt>
    <dgm:pt modelId="{3B93212C-B0F2-402B-98DE-1F1592684C08}" type="pres">
      <dgm:prSet presAssocID="{914EA809-34BB-44E9-881B-3C41648A2BD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C67B7E-558F-40A8-8D26-83997583A956}" type="pres">
      <dgm:prSet presAssocID="{A0BCADDF-8A29-4205-8470-245B5BC01EA4}" presName="composite" presStyleCnt="0"/>
      <dgm:spPr/>
    </dgm:pt>
    <dgm:pt modelId="{4C42F977-5161-41E4-926B-A96D41CCAAF5}" type="pres">
      <dgm:prSet presAssocID="{A0BCADDF-8A29-4205-8470-245B5BC01EA4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969D9D-1D1B-4419-B6F6-7CD8E1248E39}" type="pres">
      <dgm:prSet presAssocID="{A0BCADDF-8A29-4205-8470-245B5BC01EA4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6896AE-FD2D-4B0D-B1BE-5EC64F7F3D6A}" type="pres">
      <dgm:prSet presAssocID="{3A915208-6FA0-4959-A31B-8B1EB051FA59}" presName="sp" presStyleCnt="0"/>
      <dgm:spPr/>
    </dgm:pt>
    <dgm:pt modelId="{5FDDE073-0DF2-4BAC-8209-7767EC6BA549}" type="pres">
      <dgm:prSet presAssocID="{F9177CB9-A6C0-4832-AC8F-E06AAC2DB4A2}" presName="composite" presStyleCnt="0"/>
      <dgm:spPr/>
    </dgm:pt>
    <dgm:pt modelId="{EE29C691-DC7B-420A-9E26-52E9B2E02EFE}" type="pres">
      <dgm:prSet presAssocID="{F9177CB9-A6C0-4832-AC8F-E06AAC2DB4A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34060B-82A3-49A6-92A9-C12E68567BD5}" type="pres">
      <dgm:prSet presAssocID="{F9177CB9-A6C0-4832-AC8F-E06AAC2DB4A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5B7B4-3246-40D0-B021-1FCA207E344C}" type="pres">
      <dgm:prSet presAssocID="{177A6A90-01AC-49C9-A64B-39EC014DA103}" presName="sp" presStyleCnt="0"/>
      <dgm:spPr/>
    </dgm:pt>
    <dgm:pt modelId="{1C67347E-5603-4592-9405-73BA87B65060}" type="pres">
      <dgm:prSet presAssocID="{64EB9FC9-8B1B-4B4A-B30F-AF3B9EEF5E40}" presName="composite" presStyleCnt="0"/>
      <dgm:spPr/>
    </dgm:pt>
    <dgm:pt modelId="{0AAA8BD3-2910-4AB8-B73B-93376C51C60E}" type="pres">
      <dgm:prSet presAssocID="{64EB9FC9-8B1B-4B4A-B30F-AF3B9EEF5E40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33D114-E27D-4F18-B4D6-A180B44E8079}" type="pres">
      <dgm:prSet presAssocID="{64EB9FC9-8B1B-4B4A-B30F-AF3B9EEF5E40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34B98-6AD9-4D4E-80E8-64A369A0C30B}" type="pres">
      <dgm:prSet presAssocID="{55C25101-1A19-4049-A42B-989D99421461}" presName="sp" presStyleCnt="0"/>
      <dgm:spPr/>
    </dgm:pt>
    <dgm:pt modelId="{F8E45BBA-A9E1-4243-8064-67CF66C890DF}" type="pres">
      <dgm:prSet presAssocID="{90580BF7-FC3E-4C6B-A46D-18E0D054FA97}" presName="composite" presStyleCnt="0"/>
      <dgm:spPr/>
    </dgm:pt>
    <dgm:pt modelId="{555FB10A-750B-4393-B92F-EB5ECE924B96}" type="pres">
      <dgm:prSet presAssocID="{90580BF7-FC3E-4C6B-A46D-18E0D054FA97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00F4DB-A9D9-41DE-AA19-C934DFCA3403}" type="pres">
      <dgm:prSet presAssocID="{90580BF7-FC3E-4C6B-A46D-18E0D054FA97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0032EC-3F67-44CA-A8B2-15F5816844DC}" srcId="{914EA809-34BB-44E9-881B-3C41648A2BD5}" destId="{90580BF7-FC3E-4C6B-A46D-18E0D054FA97}" srcOrd="3" destOrd="0" parTransId="{44B3688A-F718-4A93-93E8-8DC0F871D3E7}" sibTransId="{570E86FC-2021-4230-B924-A249FB67EC13}"/>
    <dgm:cxn modelId="{1D1F1E02-B9DE-462E-B60F-FED7F6ED4706}" srcId="{90580BF7-FC3E-4C6B-A46D-18E0D054FA97}" destId="{438F658E-0CE7-48B0-860E-1AE3AE482EDA}" srcOrd="0" destOrd="0" parTransId="{E91990AF-B7DB-44B9-887C-1F6436524DA7}" sibTransId="{15B72D11-E9F3-45F1-BC09-4FE1957174C0}"/>
    <dgm:cxn modelId="{226F63A6-C994-4877-96F9-06680814B2C4}" srcId="{F9177CB9-A6C0-4832-AC8F-E06AAC2DB4A2}" destId="{FE77641C-4227-4860-9E1E-34200C53FDB7}" srcOrd="0" destOrd="0" parTransId="{2F06A282-C51B-436A-BA5B-8D0DB03E579C}" sibTransId="{33D6F8EF-4B40-400D-ACCB-5CBC4AED2741}"/>
    <dgm:cxn modelId="{CB616040-7E6D-4FA2-A5F0-1175D47BA5E3}" type="presOf" srcId="{43E2E1BC-4499-419A-9BEC-6998AB18549E}" destId="{BF33D114-E27D-4F18-B4D6-A180B44E8079}" srcOrd="0" destOrd="0" presId="urn:microsoft.com/office/officeart/2005/8/layout/chevron2"/>
    <dgm:cxn modelId="{88C8343C-BA25-42E1-B1BA-F968ECC32AD1}" type="presOf" srcId="{438F658E-0CE7-48B0-860E-1AE3AE482EDA}" destId="{9500F4DB-A9D9-41DE-AA19-C934DFCA3403}" srcOrd="0" destOrd="0" presId="urn:microsoft.com/office/officeart/2005/8/layout/chevron2"/>
    <dgm:cxn modelId="{4BB7AFBD-B2F8-4C4D-BCAD-83F2873F2A75}" type="presOf" srcId="{86C34C2B-AC08-4759-96C0-8767BF50B1A1}" destId="{92969D9D-1D1B-4419-B6F6-7CD8E1248E39}" srcOrd="0" destOrd="0" presId="urn:microsoft.com/office/officeart/2005/8/layout/chevron2"/>
    <dgm:cxn modelId="{97CF4B1E-1B0F-4A7F-A6C6-55E3C79CA5D6}" srcId="{914EA809-34BB-44E9-881B-3C41648A2BD5}" destId="{64EB9FC9-8B1B-4B4A-B30F-AF3B9EEF5E40}" srcOrd="2" destOrd="0" parTransId="{40132E95-A7F0-4A17-B36A-76FAA9C005DC}" sibTransId="{55C25101-1A19-4049-A42B-989D99421461}"/>
    <dgm:cxn modelId="{C6ACBC2A-B92D-49AA-BD5F-A02A8D1A0392}" srcId="{914EA809-34BB-44E9-881B-3C41648A2BD5}" destId="{F9177CB9-A6C0-4832-AC8F-E06AAC2DB4A2}" srcOrd="1" destOrd="0" parTransId="{FB585FD2-D6CF-4782-AAC4-E3BCB18EBA17}" sibTransId="{177A6A90-01AC-49C9-A64B-39EC014DA103}"/>
    <dgm:cxn modelId="{36958247-C0D2-4CD8-A4C1-99CF628C28E4}" srcId="{914EA809-34BB-44E9-881B-3C41648A2BD5}" destId="{A0BCADDF-8A29-4205-8470-245B5BC01EA4}" srcOrd="0" destOrd="0" parTransId="{7A038441-99EF-4479-AEF0-1BC9C440F4AE}" sibTransId="{3A915208-6FA0-4959-A31B-8B1EB051FA59}"/>
    <dgm:cxn modelId="{BCCDB5A4-C476-461B-ACB8-BC7E4C274265}" type="presOf" srcId="{F9177CB9-A6C0-4832-AC8F-E06AAC2DB4A2}" destId="{EE29C691-DC7B-420A-9E26-52E9B2E02EFE}" srcOrd="0" destOrd="0" presId="urn:microsoft.com/office/officeart/2005/8/layout/chevron2"/>
    <dgm:cxn modelId="{7E710D83-B7B7-4701-AF69-D0EBAAA49954}" srcId="{A0BCADDF-8A29-4205-8470-245B5BC01EA4}" destId="{86C34C2B-AC08-4759-96C0-8767BF50B1A1}" srcOrd="0" destOrd="0" parTransId="{D34C8C99-704A-43D5-BEB8-1AD7D9E7A29E}" sibTransId="{5D13260C-4A0F-4C5F-94FE-5AEE79286C89}"/>
    <dgm:cxn modelId="{F4D7157F-6BB1-46B5-B4A6-B383687BBE25}" type="presOf" srcId="{FE77641C-4227-4860-9E1E-34200C53FDB7}" destId="{1834060B-82A3-49A6-92A9-C12E68567BD5}" srcOrd="0" destOrd="0" presId="urn:microsoft.com/office/officeart/2005/8/layout/chevron2"/>
    <dgm:cxn modelId="{1A89B90C-0D36-4720-AE98-10D766AD734F}" srcId="{64EB9FC9-8B1B-4B4A-B30F-AF3B9EEF5E40}" destId="{43E2E1BC-4499-419A-9BEC-6998AB18549E}" srcOrd="0" destOrd="0" parTransId="{EABBC7CA-545C-49F4-AE91-0811A3EF49F6}" sibTransId="{F700D30E-2A67-467F-BDBF-DC928EF3C374}"/>
    <dgm:cxn modelId="{9FACDAC1-AAA6-4DF2-861E-4ABD42CE5B4A}" type="presOf" srcId="{90580BF7-FC3E-4C6B-A46D-18E0D054FA97}" destId="{555FB10A-750B-4393-B92F-EB5ECE924B96}" srcOrd="0" destOrd="0" presId="urn:microsoft.com/office/officeart/2005/8/layout/chevron2"/>
    <dgm:cxn modelId="{7A1B56D6-0B44-4848-9072-8949826D0956}" type="presOf" srcId="{914EA809-34BB-44E9-881B-3C41648A2BD5}" destId="{3B93212C-B0F2-402B-98DE-1F1592684C08}" srcOrd="0" destOrd="0" presId="urn:microsoft.com/office/officeart/2005/8/layout/chevron2"/>
    <dgm:cxn modelId="{3A9E7D78-1102-43C0-B81F-61601649138C}" type="presOf" srcId="{A0BCADDF-8A29-4205-8470-245B5BC01EA4}" destId="{4C42F977-5161-41E4-926B-A96D41CCAAF5}" srcOrd="0" destOrd="0" presId="urn:microsoft.com/office/officeart/2005/8/layout/chevron2"/>
    <dgm:cxn modelId="{BA341F08-F0D8-4F09-9262-4131C6B02259}" type="presOf" srcId="{64EB9FC9-8B1B-4B4A-B30F-AF3B9EEF5E40}" destId="{0AAA8BD3-2910-4AB8-B73B-93376C51C60E}" srcOrd="0" destOrd="0" presId="urn:microsoft.com/office/officeart/2005/8/layout/chevron2"/>
    <dgm:cxn modelId="{7D7D5A5B-6BD7-4B2E-96D3-D0A92456B80F}" type="presParOf" srcId="{3B93212C-B0F2-402B-98DE-1F1592684C08}" destId="{74C67B7E-558F-40A8-8D26-83997583A956}" srcOrd="0" destOrd="0" presId="urn:microsoft.com/office/officeart/2005/8/layout/chevron2"/>
    <dgm:cxn modelId="{75D4B13C-E7F0-429F-9FCC-5102364FC506}" type="presParOf" srcId="{74C67B7E-558F-40A8-8D26-83997583A956}" destId="{4C42F977-5161-41E4-926B-A96D41CCAAF5}" srcOrd="0" destOrd="0" presId="urn:microsoft.com/office/officeart/2005/8/layout/chevron2"/>
    <dgm:cxn modelId="{768F9A34-1C20-4779-8165-F64F9BD28C5F}" type="presParOf" srcId="{74C67B7E-558F-40A8-8D26-83997583A956}" destId="{92969D9D-1D1B-4419-B6F6-7CD8E1248E39}" srcOrd="1" destOrd="0" presId="urn:microsoft.com/office/officeart/2005/8/layout/chevron2"/>
    <dgm:cxn modelId="{5FB90BFF-FD0C-4966-A242-7351F3949FFC}" type="presParOf" srcId="{3B93212C-B0F2-402B-98DE-1F1592684C08}" destId="{1A6896AE-FD2D-4B0D-B1BE-5EC64F7F3D6A}" srcOrd="1" destOrd="0" presId="urn:microsoft.com/office/officeart/2005/8/layout/chevron2"/>
    <dgm:cxn modelId="{A6154467-66D0-4EC7-908D-32465F3A063A}" type="presParOf" srcId="{3B93212C-B0F2-402B-98DE-1F1592684C08}" destId="{5FDDE073-0DF2-4BAC-8209-7767EC6BA549}" srcOrd="2" destOrd="0" presId="urn:microsoft.com/office/officeart/2005/8/layout/chevron2"/>
    <dgm:cxn modelId="{985A57B3-05A2-42D8-88A3-EAF840FDD3EB}" type="presParOf" srcId="{5FDDE073-0DF2-4BAC-8209-7767EC6BA549}" destId="{EE29C691-DC7B-420A-9E26-52E9B2E02EFE}" srcOrd="0" destOrd="0" presId="urn:microsoft.com/office/officeart/2005/8/layout/chevron2"/>
    <dgm:cxn modelId="{F7FB6C9D-F32F-476C-A13F-2A4984711FF2}" type="presParOf" srcId="{5FDDE073-0DF2-4BAC-8209-7767EC6BA549}" destId="{1834060B-82A3-49A6-92A9-C12E68567BD5}" srcOrd="1" destOrd="0" presId="urn:microsoft.com/office/officeart/2005/8/layout/chevron2"/>
    <dgm:cxn modelId="{E9F246E8-0426-4C05-91F3-2FBDC2E01BAC}" type="presParOf" srcId="{3B93212C-B0F2-402B-98DE-1F1592684C08}" destId="{6955B7B4-3246-40D0-B021-1FCA207E344C}" srcOrd="3" destOrd="0" presId="urn:microsoft.com/office/officeart/2005/8/layout/chevron2"/>
    <dgm:cxn modelId="{B5E9A8C8-9049-4695-BE87-F2EA8E992E73}" type="presParOf" srcId="{3B93212C-B0F2-402B-98DE-1F1592684C08}" destId="{1C67347E-5603-4592-9405-73BA87B65060}" srcOrd="4" destOrd="0" presId="urn:microsoft.com/office/officeart/2005/8/layout/chevron2"/>
    <dgm:cxn modelId="{9EF2A65C-A711-4135-89ED-284A67C7EAFB}" type="presParOf" srcId="{1C67347E-5603-4592-9405-73BA87B65060}" destId="{0AAA8BD3-2910-4AB8-B73B-93376C51C60E}" srcOrd="0" destOrd="0" presId="urn:microsoft.com/office/officeart/2005/8/layout/chevron2"/>
    <dgm:cxn modelId="{DD0FC8B5-68C9-4832-BE86-E2FA5C4EB878}" type="presParOf" srcId="{1C67347E-5603-4592-9405-73BA87B65060}" destId="{BF33D114-E27D-4F18-B4D6-A180B44E8079}" srcOrd="1" destOrd="0" presId="urn:microsoft.com/office/officeart/2005/8/layout/chevron2"/>
    <dgm:cxn modelId="{4B7FE05C-6810-4138-9CD3-7F2E53C321FB}" type="presParOf" srcId="{3B93212C-B0F2-402B-98DE-1F1592684C08}" destId="{21534B98-6AD9-4D4E-80E8-64A369A0C30B}" srcOrd="5" destOrd="0" presId="urn:microsoft.com/office/officeart/2005/8/layout/chevron2"/>
    <dgm:cxn modelId="{93372BD1-CC19-49A9-8D96-0DB4B67031F1}" type="presParOf" srcId="{3B93212C-B0F2-402B-98DE-1F1592684C08}" destId="{F8E45BBA-A9E1-4243-8064-67CF66C890DF}" srcOrd="6" destOrd="0" presId="urn:microsoft.com/office/officeart/2005/8/layout/chevron2"/>
    <dgm:cxn modelId="{A0AB5C73-EAD3-41E6-B18F-7838AC0A043D}" type="presParOf" srcId="{F8E45BBA-A9E1-4243-8064-67CF66C890DF}" destId="{555FB10A-750B-4393-B92F-EB5ECE924B96}" srcOrd="0" destOrd="0" presId="urn:microsoft.com/office/officeart/2005/8/layout/chevron2"/>
    <dgm:cxn modelId="{3CB9FE33-529A-4214-AE31-F517E38A3FFE}" type="presParOf" srcId="{F8E45BBA-A9E1-4243-8064-67CF66C890DF}" destId="{9500F4DB-A9D9-41DE-AA19-C934DFCA340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6E30679-4A5A-40A6-8B37-24F2A0B4C8A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081BB4-E1EE-424B-80D7-C47E3439C485}">
      <dgm:prSet phldrT="[Текст]" custT="1"/>
      <dgm:spPr/>
      <dgm:t>
        <a:bodyPr/>
        <a:lstStyle/>
        <a:p>
          <a:r>
            <a:rPr lang="ru-RU" sz="2000" dirty="0" smtClean="0"/>
            <a:t>Наука</a:t>
          </a:r>
          <a:endParaRPr lang="ru-RU" sz="2000" dirty="0"/>
        </a:p>
      </dgm:t>
    </dgm:pt>
    <dgm:pt modelId="{F5C34422-F951-43DD-8706-A3299E5AF825}" type="parTrans" cxnId="{83058D92-AB43-46AF-9E7A-9F1257095B92}">
      <dgm:prSet/>
      <dgm:spPr/>
      <dgm:t>
        <a:bodyPr/>
        <a:lstStyle/>
        <a:p>
          <a:endParaRPr lang="ru-RU"/>
        </a:p>
      </dgm:t>
    </dgm:pt>
    <dgm:pt modelId="{8D67BFF4-1006-456D-B966-A120682E8FB4}" type="sibTrans" cxnId="{83058D92-AB43-46AF-9E7A-9F1257095B92}">
      <dgm:prSet/>
      <dgm:spPr/>
      <dgm:t>
        <a:bodyPr/>
        <a:lstStyle/>
        <a:p>
          <a:endParaRPr lang="ru-RU"/>
        </a:p>
      </dgm:t>
    </dgm:pt>
    <dgm:pt modelId="{7DBB0E4E-C8EB-4EF9-91BF-7634AB0F3AA3}">
      <dgm:prSet phldrT="[Текст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dirty="0" smtClean="0"/>
            <a:t>Философия</a:t>
          </a:r>
          <a:endParaRPr lang="ru-RU" dirty="0"/>
        </a:p>
      </dgm:t>
    </dgm:pt>
    <dgm:pt modelId="{BDCC2E2D-D110-4FE0-83AF-558AA1576D3F}" type="parTrans" cxnId="{0BA0437B-BF4F-4CD2-9606-DCCBBC2F6B2B}">
      <dgm:prSet/>
      <dgm:spPr/>
      <dgm:t>
        <a:bodyPr/>
        <a:lstStyle/>
        <a:p>
          <a:endParaRPr lang="ru-RU"/>
        </a:p>
      </dgm:t>
    </dgm:pt>
    <dgm:pt modelId="{2DA16F59-D540-4CBB-9F84-D322EAD14F59}" type="sibTrans" cxnId="{0BA0437B-BF4F-4CD2-9606-DCCBBC2F6B2B}">
      <dgm:prSet/>
      <dgm:spPr/>
      <dgm:t>
        <a:bodyPr/>
        <a:lstStyle/>
        <a:p>
          <a:endParaRPr lang="ru-RU"/>
        </a:p>
      </dgm:t>
    </dgm:pt>
    <dgm:pt modelId="{00A61393-2F12-4380-BBA8-3D0B79023CB5}">
      <dgm:prSet phldrT="[Текст]" custT="1"/>
      <dgm:spPr/>
      <dgm:t>
        <a:bodyPr/>
        <a:lstStyle/>
        <a:p>
          <a:r>
            <a:rPr lang="ru-RU" sz="1800" dirty="0" smtClean="0"/>
            <a:t>Религия</a:t>
          </a:r>
          <a:endParaRPr lang="ru-RU" sz="1800" dirty="0"/>
        </a:p>
      </dgm:t>
    </dgm:pt>
    <dgm:pt modelId="{5C2A5441-0A2D-4512-BCB7-ED93AD0C7924}" type="parTrans" cxnId="{2ED0CD77-3079-45EB-992A-4DFE7738BAAD}">
      <dgm:prSet/>
      <dgm:spPr/>
      <dgm:t>
        <a:bodyPr/>
        <a:lstStyle/>
        <a:p>
          <a:endParaRPr lang="ru-RU"/>
        </a:p>
      </dgm:t>
    </dgm:pt>
    <dgm:pt modelId="{CC8DCFF2-CF54-45A5-BB19-DBD728A2F2C7}" type="sibTrans" cxnId="{2ED0CD77-3079-45EB-992A-4DFE7738BAAD}">
      <dgm:prSet/>
      <dgm:spPr/>
      <dgm:t>
        <a:bodyPr/>
        <a:lstStyle/>
        <a:p>
          <a:endParaRPr lang="ru-RU"/>
        </a:p>
      </dgm:t>
    </dgm:pt>
    <dgm:pt modelId="{D898F5B0-F486-4CA2-BEDF-853BE962D145}">
      <dgm:prSet phldrT="[Текст]"/>
      <dgm:spPr/>
      <dgm:t>
        <a:bodyPr/>
        <a:lstStyle/>
        <a:p>
          <a:r>
            <a:rPr lang="ru-RU" dirty="0" smtClean="0"/>
            <a:t>Целостное знание </a:t>
          </a:r>
          <a:br>
            <a:rPr lang="ru-RU" dirty="0" smtClean="0"/>
          </a:br>
          <a:r>
            <a:rPr lang="ru-RU" dirty="0" smtClean="0"/>
            <a:t>о мире и человеке</a:t>
          </a:r>
          <a:endParaRPr lang="ru-RU" dirty="0"/>
        </a:p>
      </dgm:t>
    </dgm:pt>
    <dgm:pt modelId="{9E6675BD-A9A6-4926-8BEE-39EBC5044EAB}" type="parTrans" cxnId="{DCD2AE23-E7E4-4226-A88C-794D6E38160A}">
      <dgm:prSet/>
      <dgm:spPr/>
      <dgm:t>
        <a:bodyPr/>
        <a:lstStyle/>
        <a:p>
          <a:endParaRPr lang="ru-RU"/>
        </a:p>
      </dgm:t>
    </dgm:pt>
    <dgm:pt modelId="{B1CE22AE-C96D-4409-93D2-F1C067DE08B5}" type="sibTrans" cxnId="{DCD2AE23-E7E4-4226-A88C-794D6E38160A}">
      <dgm:prSet/>
      <dgm:spPr/>
      <dgm:t>
        <a:bodyPr/>
        <a:lstStyle/>
        <a:p>
          <a:endParaRPr lang="ru-RU"/>
        </a:p>
      </dgm:t>
    </dgm:pt>
    <dgm:pt modelId="{9C567115-70A3-4B16-84F2-F0EB043585CD}" type="pres">
      <dgm:prSet presAssocID="{46E30679-4A5A-40A6-8B37-24F2A0B4C8A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F03344-B560-4242-8667-26DEF8E3DF25}" type="pres">
      <dgm:prSet presAssocID="{46E30679-4A5A-40A6-8B37-24F2A0B4C8A7}" presName="ellipse" presStyleLbl="trBgShp" presStyleIdx="0" presStyleCnt="1"/>
      <dgm:spPr/>
    </dgm:pt>
    <dgm:pt modelId="{E4C62EAE-2483-4292-8FBF-4ABEEDB8CD38}" type="pres">
      <dgm:prSet presAssocID="{46E30679-4A5A-40A6-8B37-24F2A0B4C8A7}" presName="arrow1" presStyleLbl="fgShp" presStyleIdx="0" presStyleCnt="1"/>
      <dgm:spPr/>
    </dgm:pt>
    <dgm:pt modelId="{244B8F2A-FB19-403C-BCA5-8141720E301B}" type="pres">
      <dgm:prSet presAssocID="{46E30679-4A5A-40A6-8B37-24F2A0B4C8A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AF1F85-A808-44B4-AEC3-5BBD1C22DE08}" type="pres">
      <dgm:prSet presAssocID="{7DBB0E4E-C8EB-4EF9-91BF-7634AB0F3AA3}" presName="item1" presStyleLbl="node1" presStyleIdx="0" presStyleCnt="3" custScaleX="110000" custScaleY="11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846629-1227-4A5F-8D2F-651174D425C2}" type="pres">
      <dgm:prSet presAssocID="{00A61393-2F12-4380-BBA8-3D0B79023CB5}" presName="item2" presStyleLbl="node1" presStyleIdx="1" presStyleCnt="3" custScaleX="110000" custScaleY="11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873B1-AEBA-4AF2-A80B-D62A55EA22A0}" type="pres">
      <dgm:prSet presAssocID="{D898F5B0-F486-4CA2-BEDF-853BE962D145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57456F-A6D3-419A-8CE1-A2A92586210E}" type="pres">
      <dgm:prSet presAssocID="{46E30679-4A5A-40A6-8B37-24F2A0B4C8A7}" presName="funnel" presStyleLbl="trAlignAcc1" presStyleIdx="0" presStyleCnt="1" custLinFactNeighborX="-2258" custLinFactNeighborY="458"/>
      <dgm:spPr/>
    </dgm:pt>
  </dgm:ptLst>
  <dgm:cxnLst>
    <dgm:cxn modelId="{E62FD4D9-E848-43A5-8FCF-0722570952AD}" type="presOf" srcId="{7DBB0E4E-C8EB-4EF9-91BF-7634AB0F3AA3}" destId="{23846629-1227-4A5F-8D2F-651174D425C2}" srcOrd="0" destOrd="0" presId="urn:microsoft.com/office/officeart/2005/8/layout/funnel1"/>
    <dgm:cxn modelId="{8F86F645-2004-4DAD-9CBF-F5F575A5E021}" type="presOf" srcId="{AB081BB4-E1EE-424B-80D7-C47E3439C485}" destId="{E89873B1-AEBA-4AF2-A80B-D62A55EA22A0}" srcOrd="0" destOrd="0" presId="urn:microsoft.com/office/officeart/2005/8/layout/funnel1"/>
    <dgm:cxn modelId="{EB4FE086-C0E9-4605-92A7-186C6456085B}" type="presOf" srcId="{D898F5B0-F486-4CA2-BEDF-853BE962D145}" destId="{244B8F2A-FB19-403C-BCA5-8141720E301B}" srcOrd="0" destOrd="0" presId="urn:microsoft.com/office/officeart/2005/8/layout/funnel1"/>
    <dgm:cxn modelId="{0BA0437B-BF4F-4CD2-9606-DCCBBC2F6B2B}" srcId="{46E30679-4A5A-40A6-8B37-24F2A0B4C8A7}" destId="{7DBB0E4E-C8EB-4EF9-91BF-7634AB0F3AA3}" srcOrd="1" destOrd="0" parTransId="{BDCC2E2D-D110-4FE0-83AF-558AA1576D3F}" sibTransId="{2DA16F59-D540-4CBB-9F84-D322EAD14F59}"/>
    <dgm:cxn modelId="{83058D92-AB43-46AF-9E7A-9F1257095B92}" srcId="{46E30679-4A5A-40A6-8B37-24F2A0B4C8A7}" destId="{AB081BB4-E1EE-424B-80D7-C47E3439C485}" srcOrd="0" destOrd="0" parTransId="{F5C34422-F951-43DD-8706-A3299E5AF825}" sibTransId="{8D67BFF4-1006-456D-B966-A120682E8FB4}"/>
    <dgm:cxn modelId="{A51276A1-463F-484C-9AE0-0577DC9CB72B}" type="presOf" srcId="{00A61393-2F12-4380-BBA8-3D0B79023CB5}" destId="{1BAF1F85-A808-44B4-AEC3-5BBD1C22DE08}" srcOrd="0" destOrd="0" presId="urn:microsoft.com/office/officeart/2005/8/layout/funnel1"/>
    <dgm:cxn modelId="{2ED0CD77-3079-45EB-992A-4DFE7738BAAD}" srcId="{46E30679-4A5A-40A6-8B37-24F2A0B4C8A7}" destId="{00A61393-2F12-4380-BBA8-3D0B79023CB5}" srcOrd="2" destOrd="0" parTransId="{5C2A5441-0A2D-4512-BCB7-ED93AD0C7924}" sibTransId="{CC8DCFF2-CF54-45A5-BB19-DBD728A2F2C7}"/>
    <dgm:cxn modelId="{8BC5B9AF-E139-4914-B5E1-35B95AD0839D}" type="presOf" srcId="{46E30679-4A5A-40A6-8B37-24F2A0B4C8A7}" destId="{9C567115-70A3-4B16-84F2-F0EB043585CD}" srcOrd="0" destOrd="0" presId="urn:microsoft.com/office/officeart/2005/8/layout/funnel1"/>
    <dgm:cxn modelId="{DCD2AE23-E7E4-4226-A88C-794D6E38160A}" srcId="{46E30679-4A5A-40A6-8B37-24F2A0B4C8A7}" destId="{D898F5B0-F486-4CA2-BEDF-853BE962D145}" srcOrd="3" destOrd="0" parTransId="{9E6675BD-A9A6-4926-8BEE-39EBC5044EAB}" sibTransId="{B1CE22AE-C96D-4409-93D2-F1C067DE08B5}"/>
    <dgm:cxn modelId="{718311F5-A4D7-47C1-BBD0-49BEBD391F60}" type="presParOf" srcId="{9C567115-70A3-4B16-84F2-F0EB043585CD}" destId="{18F03344-B560-4242-8667-26DEF8E3DF25}" srcOrd="0" destOrd="0" presId="urn:microsoft.com/office/officeart/2005/8/layout/funnel1"/>
    <dgm:cxn modelId="{44D91F3F-4345-40E3-A305-7C148B6CFF71}" type="presParOf" srcId="{9C567115-70A3-4B16-84F2-F0EB043585CD}" destId="{E4C62EAE-2483-4292-8FBF-4ABEEDB8CD38}" srcOrd="1" destOrd="0" presId="urn:microsoft.com/office/officeart/2005/8/layout/funnel1"/>
    <dgm:cxn modelId="{585F9530-36B1-425E-91CD-CE5D38D0B8C5}" type="presParOf" srcId="{9C567115-70A3-4B16-84F2-F0EB043585CD}" destId="{244B8F2A-FB19-403C-BCA5-8141720E301B}" srcOrd="2" destOrd="0" presId="urn:microsoft.com/office/officeart/2005/8/layout/funnel1"/>
    <dgm:cxn modelId="{6E778379-6124-4CF4-A22E-C24F2CA349A0}" type="presParOf" srcId="{9C567115-70A3-4B16-84F2-F0EB043585CD}" destId="{1BAF1F85-A808-44B4-AEC3-5BBD1C22DE08}" srcOrd="3" destOrd="0" presId="urn:microsoft.com/office/officeart/2005/8/layout/funnel1"/>
    <dgm:cxn modelId="{B63F4A66-251B-4AAF-AD45-7596F65725E0}" type="presParOf" srcId="{9C567115-70A3-4B16-84F2-F0EB043585CD}" destId="{23846629-1227-4A5F-8D2F-651174D425C2}" srcOrd="4" destOrd="0" presId="urn:microsoft.com/office/officeart/2005/8/layout/funnel1"/>
    <dgm:cxn modelId="{E789F78F-997A-4B70-A279-83A61816E563}" type="presParOf" srcId="{9C567115-70A3-4B16-84F2-F0EB043585CD}" destId="{E89873B1-AEBA-4AF2-A80B-D62A55EA22A0}" srcOrd="5" destOrd="0" presId="urn:microsoft.com/office/officeart/2005/8/layout/funnel1"/>
    <dgm:cxn modelId="{3947997A-3E88-42CE-8F29-8976BF439497}" type="presParOf" srcId="{9C567115-70A3-4B16-84F2-F0EB043585CD}" destId="{6F57456F-A6D3-419A-8CE1-A2A92586210E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E635160-522B-4746-B387-1C7EBBECC19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25610C-AEDB-4C57-86EC-88B6885853DF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Научное</a:t>
          </a:r>
          <a:endParaRPr lang="ru-RU" dirty="0">
            <a:solidFill>
              <a:schemeClr val="tx1"/>
            </a:solidFill>
          </a:endParaRPr>
        </a:p>
      </dgm:t>
    </dgm:pt>
    <dgm:pt modelId="{0B5EBE05-911B-4687-B776-C9838ECADF20}" type="parTrans" cxnId="{6EEEE58F-7AFA-446D-89D7-1C6F4FE8B025}">
      <dgm:prSet/>
      <dgm:spPr/>
      <dgm:t>
        <a:bodyPr/>
        <a:lstStyle/>
        <a:p>
          <a:endParaRPr lang="ru-RU"/>
        </a:p>
      </dgm:t>
    </dgm:pt>
    <dgm:pt modelId="{948775DE-A6D4-446E-B9A3-2D922E5B7A3D}" type="sibTrans" cxnId="{6EEEE58F-7AFA-446D-89D7-1C6F4FE8B025}">
      <dgm:prSet/>
      <dgm:spPr/>
      <dgm:t>
        <a:bodyPr/>
        <a:lstStyle/>
        <a:p>
          <a:endParaRPr lang="ru-RU"/>
        </a:p>
      </dgm:t>
    </dgm:pt>
    <dgm:pt modelId="{F5948EF8-5AC8-4763-A0FC-2E9425D6FAC7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Объективность</a:t>
          </a:r>
          <a:endParaRPr lang="ru-RU" dirty="0">
            <a:solidFill>
              <a:schemeClr val="tx1"/>
            </a:solidFill>
          </a:endParaRPr>
        </a:p>
      </dgm:t>
    </dgm:pt>
    <dgm:pt modelId="{377D3FBA-BE88-43E6-A2E5-134F1F9D157E}" type="parTrans" cxnId="{10807035-3A0F-4E9B-93F2-DA9CC4E1CEF4}">
      <dgm:prSet/>
      <dgm:spPr/>
      <dgm:t>
        <a:bodyPr/>
        <a:lstStyle/>
        <a:p>
          <a:endParaRPr lang="ru-RU"/>
        </a:p>
      </dgm:t>
    </dgm:pt>
    <dgm:pt modelId="{265CBDA0-E18B-4FAC-B738-A602CEB021A6}" type="sibTrans" cxnId="{10807035-3A0F-4E9B-93F2-DA9CC4E1CEF4}">
      <dgm:prSet/>
      <dgm:spPr/>
      <dgm:t>
        <a:bodyPr/>
        <a:lstStyle/>
        <a:p>
          <a:endParaRPr lang="ru-RU"/>
        </a:p>
      </dgm:t>
    </dgm:pt>
    <dgm:pt modelId="{FA36D214-36CE-48FC-94F5-2E7A6C8DCB5E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Модельный характер</a:t>
          </a:r>
          <a:endParaRPr lang="ru-RU" dirty="0">
            <a:solidFill>
              <a:schemeClr val="tx1"/>
            </a:solidFill>
          </a:endParaRPr>
        </a:p>
      </dgm:t>
    </dgm:pt>
    <dgm:pt modelId="{7ED266B3-30E2-42FC-AA01-FDB9D078FC03}" type="parTrans" cxnId="{062C4446-715E-439F-A4FC-B3ED71EE0953}">
      <dgm:prSet/>
      <dgm:spPr/>
      <dgm:t>
        <a:bodyPr/>
        <a:lstStyle/>
        <a:p>
          <a:endParaRPr lang="ru-RU"/>
        </a:p>
      </dgm:t>
    </dgm:pt>
    <dgm:pt modelId="{FE246410-11B4-45CA-938F-25B96A5BC1ED}" type="sibTrans" cxnId="{062C4446-715E-439F-A4FC-B3ED71EE0953}">
      <dgm:prSet/>
      <dgm:spPr/>
      <dgm:t>
        <a:bodyPr/>
        <a:lstStyle/>
        <a:p>
          <a:endParaRPr lang="ru-RU"/>
        </a:p>
      </dgm:t>
    </dgm:pt>
    <dgm:pt modelId="{892B619B-E800-4C05-BC69-817BB9A81719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err="1" smtClean="0"/>
            <a:t>Вненаучное</a:t>
          </a:r>
          <a:r>
            <a:rPr lang="ru-RU" dirty="0" smtClean="0"/>
            <a:t> </a:t>
          </a:r>
          <a:endParaRPr lang="ru-RU" dirty="0"/>
        </a:p>
      </dgm:t>
    </dgm:pt>
    <dgm:pt modelId="{6A79D864-7E1F-47B8-A930-13BBFE849926}" type="parTrans" cxnId="{79E0152B-F5A0-48E9-B8BC-375AB7E226C3}">
      <dgm:prSet/>
      <dgm:spPr/>
      <dgm:t>
        <a:bodyPr/>
        <a:lstStyle/>
        <a:p>
          <a:endParaRPr lang="ru-RU"/>
        </a:p>
      </dgm:t>
    </dgm:pt>
    <dgm:pt modelId="{087E9F44-EB59-43DA-91D2-5199E4A26CA9}" type="sibTrans" cxnId="{79E0152B-F5A0-48E9-B8BC-375AB7E226C3}">
      <dgm:prSet/>
      <dgm:spPr/>
      <dgm:t>
        <a:bodyPr/>
        <a:lstStyle/>
        <a:p>
          <a:endParaRPr lang="ru-RU"/>
        </a:p>
      </dgm:t>
    </dgm:pt>
    <dgm:pt modelId="{F9A4577D-C12A-4C3D-9489-A1F657088418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/>
            <a:t>Большая роль субъективного фактора</a:t>
          </a:r>
          <a:endParaRPr lang="ru-RU" dirty="0"/>
        </a:p>
      </dgm:t>
    </dgm:pt>
    <dgm:pt modelId="{F054A505-D16F-47D7-B461-331DD9337D95}" type="parTrans" cxnId="{E25BB864-0525-485A-AAF4-9FC8A3F4D585}">
      <dgm:prSet/>
      <dgm:spPr/>
      <dgm:t>
        <a:bodyPr/>
        <a:lstStyle/>
        <a:p>
          <a:endParaRPr lang="ru-RU"/>
        </a:p>
      </dgm:t>
    </dgm:pt>
    <dgm:pt modelId="{72F60362-BE3B-468C-999E-4AC9E9B83555}" type="sibTrans" cxnId="{E25BB864-0525-485A-AAF4-9FC8A3F4D585}">
      <dgm:prSet/>
      <dgm:spPr/>
      <dgm:t>
        <a:bodyPr/>
        <a:lstStyle/>
        <a:p>
          <a:endParaRPr lang="ru-RU"/>
        </a:p>
      </dgm:t>
    </dgm:pt>
    <dgm:pt modelId="{09D7B55A-9F07-4D48-97B4-63BEF32C5465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/>
            <a:t>Ценностный характер</a:t>
          </a:r>
          <a:endParaRPr lang="ru-RU" dirty="0"/>
        </a:p>
      </dgm:t>
    </dgm:pt>
    <dgm:pt modelId="{FE0DCDFD-AC91-4228-B8E4-6B86E329839B}" type="parTrans" cxnId="{5AC8A485-1F86-4ABA-A7DA-B80E23B43454}">
      <dgm:prSet/>
      <dgm:spPr/>
      <dgm:t>
        <a:bodyPr/>
        <a:lstStyle/>
        <a:p>
          <a:endParaRPr lang="ru-RU"/>
        </a:p>
      </dgm:t>
    </dgm:pt>
    <dgm:pt modelId="{F9871392-037E-449C-8464-29620D7DA263}" type="sibTrans" cxnId="{5AC8A485-1F86-4ABA-A7DA-B80E23B43454}">
      <dgm:prSet/>
      <dgm:spPr/>
      <dgm:t>
        <a:bodyPr/>
        <a:lstStyle/>
        <a:p>
          <a:endParaRPr lang="ru-RU"/>
        </a:p>
      </dgm:t>
    </dgm:pt>
    <dgm:pt modelId="{C906D521-D62F-47B0-892D-32FA352973DD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Обыденное </a:t>
          </a:r>
          <a:endParaRPr lang="ru-RU" dirty="0">
            <a:solidFill>
              <a:sysClr val="windowText" lastClr="000000"/>
            </a:solidFill>
          </a:endParaRPr>
        </a:p>
      </dgm:t>
    </dgm:pt>
    <dgm:pt modelId="{D534C512-076B-45A3-A3F4-7B42E3381F4C}" type="parTrans" cxnId="{F039F3B8-E97E-4719-AE88-410317C2F06C}">
      <dgm:prSet/>
      <dgm:spPr/>
      <dgm:t>
        <a:bodyPr/>
        <a:lstStyle/>
        <a:p>
          <a:endParaRPr lang="ru-RU"/>
        </a:p>
      </dgm:t>
    </dgm:pt>
    <dgm:pt modelId="{74EA1468-C9B5-41B5-AC2D-3365AB7E5D12}" type="sibTrans" cxnId="{F039F3B8-E97E-4719-AE88-410317C2F06C}">
      <dgm:prSet/>
      <dgm:spPr/>
      <dgm:t>
        <a:bodyPr/>
        <a:lstStyle/>
        <a:p>
          <a:endParaRPr lang="ru-RU"/>
        </a:p>
      </dgm:t>
    </dgm:pt>
    <dgm:pt modelId="{0299B8E9-2DD3-4D8C-BEBB-4EC6803C420D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Получено </a:t>
          </a:r>
          <a:br>
            <a:rPr lang="ru-RU" dirty="0" smtClean="0">
              <a:solidFill>
                <a:sysClr val="windowText" lastClr="000000"/>
              </a:solidFill>
            </a:rPr>
          </a:br>
          <a:r>
            <a:rPr lang="ru-RU" dirty="0" smtClean="0">
              <a:solidFill>
                <a:sysClr val="windowText" lastClr="000000"/>
              </a:solidFill>
            </a:rPr>
            <a:t>на основе практической деятельности</a:t>
          </a:r>
          <a:endParaRPr lang="ru-RU" dirty="0">
            <a:solidFill>
              <a:sysClr val="windowText" lastClr="000000"/>
            </a:solidFill>
          </a:endParaRPr>
        </a:p>
      </dgm:t>
    </dgm:pt>
    <dgm:pt modelId="{55B1C012-6A4E-442A-A0BA-944B83EB0C93}" type="parTrans" cxnId="{569C71F3-1124-438B-A3C8-FF298DC53E11}">
      <dgm:prSet/>
      <dgm:spPr/>
      <dgm:t>
        <a:bodyPr/>
        <a:lstStyle/>
        <a:p>
          <a:endParaRPr lang="ru-RU"/>
        </a:p>
      </dgm:t>
    </dgm:pt>
    <dgm:pt modelId="{03DBD37A-6BF1-40BD-831B-B59F1A0EC69B}" type="sibTrans" cxnId="{569C71F3-1124-438B-A3C8-FF298DC53E11}">
      <dgm:prSet/>
      <dgm:spPr/>
      <dgm:t>
        <a:bodyPr/>
        <a:lstStyle/>
        <a:p>
          <a:endParaRPr lang="ru-RU"/>
        </a:p>
      </dgm:t>
    </dgm:pt>
    <dgm:pt modelId="{E679522E-59FA-45F0-B953-10BCEBA78E2B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Фиксирует внешние стороны явлений</a:t>
          </a:r>
          <a:endParaRPr lang="ru-RU" dirty="0">
            <a:solidFill>
              <a:sysClr val="windowText" lastClr="000000"/>
            </a:solidFill>
          </a:endParaRPr>
        </a:p>
      </dgm:t>
    </dgm:pt>
    <dgm:pt modelId="{99C6A440-BE76-4A2F-8663-BFA9A11AD501}" type="parTrans" cxnId="{AD98FB25-712D-42BC-9A39-137AF3548F81}">
      <dgm:prSet/>
      <dgm:spPr/>
      <dgm:t>
        <a:bodyPr/>
        <a:lstStyle/>
        <a:p>
          <a:endParaRPr lang="ru-RU"/>
        </a:p>
      </dgm:t>
    </dgm:pt>
    <dgm:pt modelId="{D524A79A-63B4-4903-85DA-A814C5FF2E9C}" type="sibTrans" cxnId="{AD98FB25-712D-42BC-9A39-137AF3548F81}">
      <dgm:prSet/>
      <dgm:spPr/>
      <dgm:t>
        <a:bodyPr/>
        <a:lstStyle/>
        <a:p>
          <a:endParaRPr lang="ru-RU"/>
        </a:p>
      </dgm:t>
    </dgm:pt>
    <dgm:pt modelId="{11C33ADC-DC3A-4BBF-A0FF-BA327C2432B9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Специфические методы постижения реальность</a:t>
          </a:r>
          <a:endParaRPr lang="ru-RU" dirty="0">
            <a:solidFill>
              <a:schemeClr val="tx1"/>
            </a:solidFill>
          </a:endParaRPr>
        </a:p>
      </dgm:t>
    </dgm:pt>
    <dgm:pt modelId="{38985DDB-2F46-422C-93FF-38DB93B6618D}" type="parTrans" cxnId="{E183FEC7-6105-4482-B5DF-A1D7CBC8C00C}">
      <dgm:prSet/>
      <dgm:spPr/>
      <dgm:t>
        <a:bodyPr/>
        <a:lstStyle/>
        <a:p>
          <a:endParaRPr lang="ru-RU"/>
        </a:p>
      </dgm:t>
    </dgm:pt>
    <dgm:pt modelId="{FA700A0C-E1DF-4051-BEE6-F7D3F449680B}" type="sibTrans" cxnId="{E183FEC7-6105-4482-B5DF-A1D7CBC8C00C}">
      <dgm:prSet/>
      <dgm:spPr/>
      <dgm:t>
        <a:bodyPr/>
        <a:lstStyle/>
        <a:p>
          <a:endParaRPr lang="ru-RU"/>
        </a:p>
      </dgm:t>
    </dgm:pt>
    <dgm:pt modelId="{4A8787E4-D0C3-4123-8164-896CFF05FEF2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/>
            <a:t>Специфические методы постижения реальности</a:t>
          </a:r>
          <a:endParaRPr lang="ru-RU" dirty="0"/>
        </a:p>
      </dgm:t>
    </dgm:pt>
    <dgm:pt modelId="{6BB051DB-B2A5-44F5-B46B-08C5E6DCBA96}" type="parTrans" cxnId="{4B8C5E30-EC01-428E-93C1-078D5493CEA7}">
      <dgm:prSet/>
      <dgm:spPr/>
      <dgm:t>
        <a:bodyPr/>
        <a:lstStyle/>
        <a:p>
          <a:endParaRPr lang="ru-RU"/>
        </a:p>
      </dgm:t>
    </dgm:pt>
    <dgm:pt modelId="{142132ED-80DC-4505-8CA9-B9B3E7FB4388}" type="sibTrans" cxnId="{4B8C5E30-EC01-428E-93C1-078D5493CEA7}">
      <dgm:prSet/>
      <dgm:spPr/>
      <dgm:t>
        <a:bodyPr/>
        <a:lstStyle/>
        <a:p>
          <a:endParaRPr lang="ru-RU"/>
        </a:p>
      </dgm:t>
    </dgm:pt>
    <dgm:pt modelId="{A98638CF-A8BA-4AAD-9F3D-6804291F60F2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Фиксирует закономерности</a:t>
          </a:r>
          <a:endParaRPr lang="ru-RU" dirty="0">
            <a:solidFill>
              <a:schemeClr val="tx1"/>
            </a:solidFill>
          </a:endParaRPr>
        </a:p>
      </dgm:t>
    </dgm:pt>
    <dgm:pt modelId="{0B824109-CDF8-4AAD-B3FF-3FCA5723EF15}" type="parTrans" cxnId="{7A68C13B-E3CF-49FB-BB4D-637BB0EDD4EB}">
      <dgm:prSet/>
      <dgm:spPr/>
      <dgm:t>
        <a:bodyPr/>
        <a:lstStyle/>
        <a:p>
          <a:endParaRPr lang="ru-RU"/>
        </a:p>
      </dgm:t>
    </dgm:pt>
    <dgm:pt modelId="{97D069D2-2F5A-4B4E-B76A-1355021CDBDF}" type="sibTrans" cxnId="{7A68C13B-E3CF-49FB-BB4D-637BB0EDD4EB}">
      <dgm:prSet/>
      <dgm:spPr/>
      <dgm:t>
        <a:bodyPr/>
        <a:lstStyle/>
        <a:p>
          <a:endParaRPr lang="ru-RU"/>
        </a:p>
      </dgm:t>
    </dgm:pt>
    <dgm:pt modelId="{543450D4-3282-431E-9E6F-08F67FF361B2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/>
            <a:t>Фиксирует закономерности</a:t>
          </a:r>
          <a:endParaRPr lang="ru-RU" dirty="0"/>
        </a:p>
      </dgm:t>
    </dgm:pt>
    <dgm:pt modelId="{8E7B918E-E496-4686-91F1-0216778E237A}" type="parTrans" cxnId="{09684F1B-F201-498E-ADFD-992DEAAE87F9}">
      <dgm:prSet/>
      <dgm:spPr/>
      <dgm:t>
        <a:bodyPr/>
        <a:lstStyle/>
        <a:p>
          <a:endParaRPr lang="ru-RU"/>
        </a:p>
      </dgm:t>
    </dgm:pt>
    <dgm:pt modelId="{0BD228EA-D3E7-4F86-A008-39D7CFDCCD49}" type="sibTrans" cxnId="{09684F1B-F201-498E-ADFD-992DEAAE87F9}">
      <dgm:prSet/>
      <dgm:spPr/>
      <dgm:t>
        <a:bodyPr/>
        <a:lstStyle/>
        <a:p>
          <a:endParaRPr lang="ru-RU"/>
        </a:p>
      </dgm:t>
    </dgm:pt>
    <dgm:pt modelId="{81B9FEF1-C80E-4CBC-AE10-997C034E52F0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Отсутствуют обобщения</a:t>
          </a:r>
          <a:endParaRPr lang="ru-RU" dirty="0">
            <a:solidFill>
              <a:sysClr val="windowText" lastClr="000000"/>
            </a:solidFill>
          </a:endParaRPr>
        </a:p>
      </dgm:t>
    </dgm:pt>
    <dgm:pt modelId="{EFA9181D-8682-4F4C-983F-031C0DA86536}" type="parTrans" cxnId="{F004FBCB-B4E5-4104-A00C-926345DCF443}">
      <dgm:prSet/>
      <dgm:spPr/>
      <dgm:t>
        <a:bodyPr/>
        <a:lstStyle/>
        <a:p>
          <a:endParaRPr lang="ru-RU"/>
        </a:p>
      </dgm:t>
    </dgm:pt>
    <dgm:pt modelId="{5066EBA5-8851-41AD-86FD-3AB292F2DD15}" type="sibTrans" cxnId="{F004FBCB-B4E5-4104-A00C-926345DCF443}">
      <dgm:prSet/>
      <dgm:spPr/>
      <dgm:t>
        <a:bodyPr/>
        <a:lstStyle/>
        <a:p>
          <a:endParaRPr lang="ru-RU"/>
        </a:p>
      </dgm:t>
    </dgm:pt>
    <dgm:pt modelId="{CEC5D482-A365-4C74-9024-2A982A7CD82A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Наличие специфического терминологического аппарата</a:t>
          </a:r>
          <a:endParaRPr lang="ru-RU" dirty="0">
            <a:solidFill>
              <a:schemeClr val="tx1"/>
            </a:solidFill>
          </a:endParaRPr>
        </a:p>
      </dgm:t>
    </dgm:pt>
    <dgm:pt modelId="{3BCAB230-F7F0-4F50-B9A9-3DCA3101F32F}" type="parTrans" cxnId="{A50D1540-26CF-4A8E-A608-3DB47DC2361A}">
      <dgm:prSet/>
      <dgm:spPr/>
      <dgm:t>
        <a:bodyPr/>
        <a:lstStyle/>
        <a:p>
          <a:endParaRPr lang="ru-RU"/>
        </a:p>
      </dgm:t>
    </dgm:pt>
    <dgm:pt modelId="{5AC513E7-09D5-4FC8-8EE7-1312359FF464}" type="sibTrans" cxnId="{A50D1540-26CF-4A8E-A608-3DB47DC2361A}">
      <dgm:prSet/>
      <dgm:spPr/>
      <dgm:t>
        <a:bodyPr/>
        <a:lstStyle/>
        <a:p>
          <a:endParaRPr lang="ru-RU"/>
        </a:p>
      </dgm:t>
    </dgm:pt>
    <dgm:pt modelId="{D1042466-B902-4FE3-AEB0-90EC773D22B3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Обыденный язык</a:t>
          </a:r>
          <a:endParaRPr lang="ru-RU" dirty="0">
            <a:solidFill>
              <a:sysClr val="windowText" lastClr="000000"/>
            </a:solidFill>
          </a:endParaRPr>
        </a:p>
      </dgm:t>
    </dgm:pt>
    <dgm:pt modelId="{59C9314C-F526-4474-B99B-27D8878D1314}" type="parTrans" cxnId="{DA2ECF44-F9F5-4A1B-9002-0CDE7FC1E872}">
      <dgm:prSet/>
      <dgm:spPr/>
      <dgm:t>
        <a:bodyPr/>
        <a:lstStyle/>
        <a:p>
          <a:endParaRPr lang="ru-RU"/>
        </a:p>
      </dgm:t>
    </dgm:pt>
    <dgm:pt modelId="{A4D21CBD-23CF-4A5E-AD3A-FE2BDA286EB8}" type="sibTrans" cxnId="{DA2ECF44-F9F5-4A1B-9002-0CDE7FC1E872}">
      <dgm:prSet/>
      <dgm:spPr/>
      <dgm:t>
        <a:bodyPr/>
        <a:lstStyle/>
        <a:p>
          <a:endParaRPr lang="ru-RU"/>
        </a:p>
      </dgm:t>
    </dgm:pt>
    <dgm:pt modelId="{894F836D-6F83-483D-BA14-43597613061C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/>
            <a:t>Наличие особой терминологии</a:t>
          </a:r>
          <a:endParaRPr lang="ru-RU" dirty="0"/>
        </a:p>
      </dgm:t>
    </dgm:pt>
    <dgm:pt modelId="{3279FACB-7CDC-4D3A-8F6B-7F74D06AF448}" type="parTrans" cxnId="{DF260082-039A-4FA5-8F1F-604889E6A231}">
      <dgm:prSet/>
      <dgm:spPr/>
      <dgm:t>
        <a:bodyPr/>
        <a:lstStyle/>
        <a:p>
          <a:endParaRPr lang="ru-RU"/>
        </a:p>
      </dgm:t>
    </dgm:pt>
    <dgm:pt modelId="{86BA256B-1140-49AA-BEE1-F22B097B48CA}" type="sibTrans" cxnId="{DF260082-039A-4FA5-8F1F-604889E6A231}">
      <dgm:prSet/>
      <dgm:spPr/>
      <dgm:t>
        <a:bodyPr/>
        <a:lstStyle/>
        <a:p>
          <a:endParaRPr lang="ru-RU"/>
        </a:p>
      </dgm:t>
    </dgm:pt>
    <dgm:pt modelId="{22AB4908-1420-42E2-A8F3-D6D361EA6085}" type="pres">
      <dgm:prSet presAssocID="{5E635160-522B-4746-B387-1C7EBBECC19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F97DF2-6C54-486E-8911-E6FCADDC1DF1}" type="pres">
      <dgm:prSet presAssocID="{0025610C-AEDB-4C57-86EC-88B6885853D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5885DF-3931-4B98-9672-D18ECB27D3BC}" type="pres">
      <dgm:prSet presAssocID="{948775DE-A6D4-446E-B9A3-2D922E5B7A3D}" presName="sibTrans" presStyleCnt="0"/>
      <dgm:spPr/>
    </dgm:pt>
    <dgm:pt modelId="{13698A28-267E-4B5D-A2A3-92456BC82680}" type="pres">
      <dgm:prSet presAssocID="{892B619B-E800-4C05-BC69-817BB9A8171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D6E058-C1E4-40CC-BA40-99615805A74D}" type="pres">
      <dgm:prSet presAssocID="{087E9F44-EB59-43DA-91D2-5199E4A26CA9}" presName="sibTrans" presStyleCnt="0"/>
      <dgm:spPr/>
    </dgm:pt>
    <dgm:pt modelId="{114D6579-36DB-4AA8-A577-373C47DC7E3B}" type="pres">
      <dgm:prSet presAssocID="{C906D521-D62F-47B0-892D-32FA352973D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0D1540-26CF-4A8E-A608-3DB47DC2361A}" srcId="{0025610C-AEDB-4C57-86EC-88B6885853DF}" destId="{CEC5D482-A365-4C74-9024-2A982A7CD82A}" srcOrd="4" destOrd="0" parTransId="{3BCAB230-F7F0-4F50-B9A9-3DCA3101F32F}" sibTransId="{5AC513E7-09D5-4FC8-8EE7-1312359FF464}"/>
    <dgm:cxn modelId="{E72CEDD5-8FFD-4BA5-9EAE-705C94160AB8}" type="presOf" srcId="{81B9FEF1-C80E-4CBC-AE10-997C034E52F0}" destId="{114D6579-36DB-4AA8-A577-373C47DC7E3B}" srcOrd="0" destOrd="3" presId="urn:microsoft.com/office/officeart/2005/8/layout/hList6"/>
    <dgm:cxn modelId="{DF260082-039A-4FA5-8F1F-604889E6A231}" srcId="{892B619B-E800-4C05-BC69-817BB9A81719}" destId="{894F836D-6F83-483D-BA14-43597613061C}" srcOrd="4" destOrd="0" parTransId="{3279FACB-7CDC-4D3A-8F6B-7F74D06AF448}" sibTransId="{86BA256B-1140-49AA-BEE1-F22B097B48CA}"/>
    <dgm:cxn modelId="{E183FEC7-6105-4482-B5DF-A1D7CBC8C00C}" srcId="{0025610C-AEDB-4C57-86EC-88B6885853DF}" destId="{11C33ADC-DC3A-4BBF-A0FF-BA327C2432B9}" srcOrd="2" destOrd="0" parTransId="{38985DDB-2F46-422C-93FF-38DB93B6618D}" sibTransId="{FA700A0C-E1DF-4051-BEE6-F7D3F449680B}"/>
    <dgm:cxn modelId="{AD98FB25-712D-42BC-9A39-137AF3548F81}" srcId="{C906D521-D62F-47B0-892D-32FA352973DD}" destId="{E679522E-59FA-45F0-B953-10BCEBA78E2B}" srcOrd="1" destOrd="0" parTransId="{99C6A440-BE76-4A2F-8663-BFA9A11AD501}" sibTransId="{D524A79A-63B4-4903-85DA-A814C5FF2E9C}"/>
    <dgm:cxn modelId="{E25BB864-0525-485A-AAF4-9FC8A3F4D585}" srcId="{892B619B-E800-4C05-BC69-817BB9A81719}" destId="{F9A4577D-C12A-4C3D-9489-A1F657088418}" srcOrd="0" destOrd="0" parTransId="{F054A505-D16F-47D7-B461-331DD9337D95}" sibTransId="{72F60362-BE3B-468C-999E-4AC9E9B83555}"/>
    <dgm:cxn modelId="{5AC8A485-1F86-4ABA-A7DA-B80E23B43454}" srcId="{892B619B-E800-4C05-BC69-817BB9A81719}" destId="{09D7B55A-9F07-4D48-97B4-63BEF32C5465}" srcOrd="1" destOrd="0" parTransId="{FE0DCDFD-AC91-4228-B8E4-6B86E329839B}" sibTransId="{F9871392-037E-449C-8464-29620D7DA263}"/>
    <dgm:cxn modelId="{79E0152B-F5A0-48E9-B8BC-375AB7E226C3}" srcId="{5E635160-522B-4746-B387-1C7EBBECC198}" destId="{892B619B-E800-4C05-BC69-817BB9A81719}" srcOrd="1" destOrd="0" parTransId="{6A79D864-7E1F-47B8-A930-13BBFE849926}" sibTransId="{087E9F44-EB59-43DA-91D2-5199E4A26CA9}"/>
    <dgm:cxn modelId="{6EEEE58F-7AFA-446D-89D7-1C6F4FE8B025}" srcId="{5E635160-522B-4746-B387-1C7EBBECC198}" destId="{0025610C-AEDB-4C57-86EC-88B6885853DF}" srcOrd="0" destOrd="0" parTransId="{0B5EBE05-911B-4687-B776-C9838ECADF20}" sibTransId="{948775DE-A6D4-446E-B9A3-2D922E5B7A3D}"/>
    <dgm:cxn modelId="{7A68C13B-E3CF-49FB-BB4D-637BB0EDD4EB}" srcId="{0025610C-AEDB-4C57-86EC-88B6885853DF}" destId="{A98638CF-A8BA-4AAD-9F3D-6804291F60F2}" srcOrd="3" destOrd="0" parTransId="{0B824109-CDF8-4AAD-B3FF-3FCA5723EF15}" sibTransId="{97D069D2-2F5A-4B4E-B76A-1355021CDBDF}"/>
    <dgm:cxn modelId="{C39905C9-CC55-4DEE-B1F8-295F84A402F5}" type="presOf" srcId="{A98638CF-A8BA-4AAD-9F3D-6804291F60F2}" destId="{24F97DF2-6C54-486E-8911-E6FCADDC1DF1}" srcOrd="0" destOrd="4" presId="urn:microsoft.com/office/officeart/2005/8/layout/hList6"/>
    <dgm:cxn modelId="{A921485B-9C7F-4208-950A-0FF400404E0F}" type="presOf" srcId="{09D7B55A-9F07-4D48-97B4-63BEF32C5465}" destId="{13698A28-267E-4B5D-A2A3-92456BC82680}" srcOrd="0" destOrd="2" presId="urn:microsoft.com/office/officeart/2005/8/layout/hList6"/>
    <dgm:cxn modelId="{3FADB3BC-92E6-4301-9E2A-3291FE1F4BA7}" type="presOf" srcId="{4A8787E4-D0C3-4123-8164-896CFF05FEF2}" destId="{13698A28-267E-4B5D-A2A3-92456BC82680}" srcOrd="0" destOrd="3" presId="urn:microsoft.com/office/officeart/2005/8/layout/hList6"/>
    <dgm:cxn modelId="{88F6587F-FBEA-446C-825E-F07D054E60B1}" type="presOf" srcId="{D1042466-B902-4FE3-AEB0-90EC773D22B3}" destId="{114D6579-36DB-4AA8-A577-373C47DC7E3B}" srcOrd="0" destOrd="4" presId="urn:microsoft.com/office/officeart/2005/8/layout/hList6"/>
    <dgm:cxn modelId="{062C4446-715E-439F-A4FC-B3ED71EE0953}" srcId="{0025610C-AEDB-4C57-86EC-88B6885853DF}" destId="{FA36D214-36CE-48FC-94F5-2E7A6C8DCB5E}" srcOrd="1" destOrd="0" parTransId="{7ED266B3-30E2-42FC-AA01-FDB9D078FC03}" sibTransId="{FE246410-11B4-45CA-938F-25B96A5BC1ED}"/>
    <dgm:cxn modelId="{AB70DAAF-9F34-4BD4-8732-F25E9029BEFD}" type="presOf" srcId="{5E635160-522B-4746-B387-1C7EBBECC198}" destId="{22AB4908-1420-42E2-A8F3-D6D361EA6085}" srcOrd="0" destOrd="0" presId="urn:microsoft.com/office/officeart/2005/8/layout/hList6"/>
    <dgm:cxn modelId="{589A4D35-D0C7-429E-973C-9F3E9C9422C0}" type="presOf" srcId="{892B619B-E800-4C05-BC69-817BB9A81719}" destId="{13698A28-267E-4B5D-A2A3-92456BC82680}" srcOrd="0" destOrd="0" presId="urn:microsoft.com/office/officeart/2005/8/layout/hList6"/>
    <dgm:cxn modelId="{EA35B1BF-4AEE-4959-AE89-12C46663D95F}" type="presOf" srcId="{543450D4-3282-431E-9E6F-08F67FF361B2}" destId="{13698A28-267E-4B5D-A2A3-92456BC82680}" srcOrd="0" destOrd="4" presId="urn:microsoft.com/office/officeart/2005/8/layout/hList6"/>
    <dgm:cxn modelId="{F039F3B8-E97E-4719-AE88-410317C2F06C}" srcId="{5E635160-522B-4746-B387-1C7EBBECC198}" destId="{C906D521-D62F-47B0-892D-32FA352973DD}" srcOrd="2" destOrd="0" parTransId="{D534C512-076B-45A3-A3F4-7B42E3381F4C}" sibTransId="{74EA1468-C9B5-41B5-AC2D-3365AB7E5D12}"/>
    <dgm:cxn modelId="{AF953EE0-CA0C-4782-A72A-0659E2E4739B}" type="presOf" srcId="{F5948EF8-5AC8-4763-A0FC-2E9425D6FAC7}" destId="{24F97DF2-6C54-486E-8911-E6FCADDC1DF1}" srcOrd="0" destOrd="1" presId="urn:microsoft.com/office/officeart/2005/8/layout/hList6"/>
    <dgm:cxn modelId="{DA2ECF44-F9F5-4A1B-9002-0CDE7FC1E872}" srcId="{C906D521-D62F-47B0-892D-32FA352973DD}" destId="{D1042466-B902-4FE3-AEB0-90EC773D22B3}" srcOrd="3" destOrd="0" parTransId="{59C9314C-F526-4474-B99B-27D8878D1314}" sibTransId="{A4D21CBD-23CF-4A5E-AD3A-FE2BDA286EB8}"/>
    <dgm:cxn modelId="{276A49EC-43E8-4B96-A93D-584515FADFA2}" type="presOf" srcId="{0299B8E9-2DD3-4D8C-BEBB-4EC6803C420D}" destId="{114D6579-36DB-4AA8-A577-373C47DC7E3B}" srcOrd="0" destOrd="1" presId="urn:microsoft.com/office/officeart/2005/8/layout/hList6"/>
    <dgm:cxn modelId="{AF27A0AF-A70A-4908-9067-EE320A63A2F2}" type="presOf" srcId="{C906D521-D62F-47B0-892D-32FA352973DD}" destId="{114D6579-36DB-4AA8-A577-373C47DC7E3B}" srcOrd="0" destOrd="0" presId="urn:microsoft.com/office/officeart/2005/8/layout/hList6"/>
    <dgm:cxn modelId="{8FBE8C08-770C-4E45-92C6-B4C3B23BB22F}" type="presOf" srcId="{E679522E-59FA-45F0-B953-10BCEBA78E2B}" destId="{114D6579-36DB-4AA8-A577-373C47DC7E3B}" srcOrd="0" destOrd="2" presId="urn:microsoft.com/office/officeart/2005/8/layout/hList6"/>
    <dgm:cxn modelId="{F004FBCB-B4E5-4104-A00C-926345DCF443}" srcId="{C906D521-D62F-47B0-892D-32FA352973DD}" destId="{81B9FEF1-C80E-4CBC-AE10-997C034E52F0}" srcOrd="2" destOrd="0" parTransId="{EFA9181D-8682-4F4C-983F-031C0DA86536}" sibTransId="{5066EBA5-8851-41AD-86FD-3AB292F2DD15}"/>
    <dgm:cxn modelId="{D37DF6D0-53B1-4073-807F-A0F354CD23AC}" type="presOf" srcId="{894F836D-6F83-483D-BA14-43597613061C}" destId="{13698A28-267E-4B5D-A2A3-92456BC82680}" srcOrd="0" destOrd="5" presId="urn:microsoft.com/office/officeart/2005/8/layout/hList6"/>
    <dgm:cxn modelId="{3E4874D8-BA3D-45CD-911B-A8CD7836FA1E}" type="presOf" srcId="{FA36D214-36CE-48FC-94F5-2E7A6C8DCB5E}" destId="{24F97DF2-6C54-486E-8911-E6FCADDC1DF1}" srcOrd="0" destOrd="2" presId="urn:microsoft.com/office/officeart/2005/8/layout/hList6"/>
    <dgm:cxn modelId="{4B8C5E30-EC01-428E-93C1-078D5493CEA7}" srcId="{892B619B-E800-4C05-BC69-817BB9A81719}" destId="{4A8787E4-D0C3-4123-8164-896CFF05FEF2}" srcOrd="2" destOrd="0" parTransId="{6BB051DB-B2A5-44F5-B46B-08C5E6DCBA96}" sibTransId="{142132ED-80DC-4505-8CA9-B9B3E7FB4388}"/>
    <dgm:cxn modelId="{9CBD418F-D611-443F-83EA-11D24DD02527}" type="presOf" srcId="{CEC5D482-A365-4C74-9024-2A982A7CD82A}" destId="{24F97DF2-6C54-486E-8911-E6FCADDC1DF1}" srcOrd="0" destOrd="5" presId="urn:microsoft.com/office/officeart/2005/8/layout/hList6"/>
    <dgm:cxn modelId="{F1138838-9A52-4FCC-957A-987E017AECDD}" type="presOf" srcId="{0025610C-AEDB-4C57-86EC-88B6885853DF}" destId="{24F97DF2-6C54-486E-8911-E6FCADDC1DF1}" srcOrd="0" destOrd="0" presId="urn:microsoft.com/office/officeart/2005/8/layout/hList6"/>
    <dgm:cxn modelId="{569C71F3-1124-438B-A3C8-FF298DC53E11}" srcId="{C906D521-D62F-47B0-892D-32FA352973DD}" destId="{0299B8E9-2DD3-4D8C-BEBB-4EC6803C420D}" srcOrd="0" destOrd="0" parTransId="{55B1C012-6A4E-442A-A0BA-944B83EB0C93}" sibTransId="{03DBD37A-6BF1-40BD-831B-B59F1A0EC69B}"/>
    <dgm:cxn modelId="{09684F1B-F201-498E-ADFD-992DEAAE87F9}" srcId="{892B619B-E800-4C05-BC69-817BB9A81719}" destId="{543450D4-3282-431E-9E6F-08F67FF361B2}" srcOrd="3" destOrd="0" parTransId="{8E7B918E-E496-4686-91F1-0216778E237A}" sibTransId="{0BD228EA-D3E7-4F86-A008-39D7CFDCCD49}"/>
    <dgm:cxn modelId="{10807035-3A0F-4E9B-93F2-DA9CC4E1CEF4}" srcId="{0025610C-AEDB-4C57-86EC-88B6885853DF}" destId="{F5948EF8-5AC8-4763-A0FC-2E9425D6FAC7}" srcOrd="0" destOrd="0" parTransId="{377D3FBA-BE88-43E6-A2E5-134F1F9D157E}" sibTransId="{265CBDA0-E18B-4FAC-B738-A602CEB021A6}"/>
    <dgm:cxn modelId="{7CF41084-4763-4850-9B1D-F371E8EB0623}" type="presOf" srcId="{F9A4577D-C12A-4C3D-9489-A1F657088418}" destId="{13698A28-267E-4B5D-A2A3-92456BC82680}" srcOrd="0" destOrd="1" presId="urn:microsoft.com/office/officeart/2005/8/layout/hList6"/>
    <dgm:cxn modelId="{B1070FD5-BD97-46ED-8AC2-ABF9D1C2B8CB}" type="presOf" srcId="{11C33ADC-DC3A-4BBF-A0FF-BA327C2432B9}" destId="{24F97DF2-6C54-486E-8911-E6FCADDC1DF1}" srcOrd="0" destOrd="3" presId="urn:microsoft.com/office/officeart/2005/8/layout/hList6"/>
    <dgm:cxn modelId="{C22AD536-8282-45AC-B47A-70C9920B20CA}" type="presParOf" srcId="{22AB4908-1420-42E2-A8F3-D6D361EA6085}" destId="{24F97DF2-6C54-486E-8911-E6FCADDC1DF1}" srcOrd="0" destOrd="0" presId="urn:microsoft.com/office/officeart/2005/8/layout/hList6"/>
    <dgm:cxn modelId="{463395F0-A769-44A2-851C-EE9E20C531AE}" type="presParOf" srcId="{22AB4908-1420-42E2-A8F3-D6D361EA6085}" destId="{4E5885DF-3931-4B98-9672-D18ECB27D3BC}" srcOrd="1" destOrd="0" presId="urn:microsoft.com/office/officeart/2005/8/layout/hList6"/>
    <dgm:cxn modelId="{FAC9EEC5-3810-40B3-AB05-5BE7000F5AA7}" type="presParOf" srcId="{22AB4908-1420-42E2-A8F3-D6D361EA6085}" destId="{13698A28-267E-4B5D-A2A3-92456BC82680}" srcOrd="2" destOrd="0" presId="urn:microsoft.com/office/officeart/2005/8/layout/hList6"/>
    <dgm:cxn modelId="{FE94B1F0-5B53-4A03-9B5F-99EB416BD7A8}" type="presParOf" srcId="{22AB4908-1420-42E2-A8F3-D6D361EA6085}" destId="{A0D6E058-C1E4-40CC-BA40-99615805A74D}" srcOrd="3" destOrd="0" presId="urn:microsoft.com/office/officeart/2005/8/layout/hList6"/>
    <dgm:cxn modelId="{11DAA931-DC23-49AA-ADB0-DB44B7DFD1B8}" type="presParOf" srcId="{22AB4908-1420-42E2-A8F3-D6D361EA6085}" destId="{114D6579-36DB-4AA8-A577-373C47DC7E3B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A73250F-1091-4B33-8426-27D53D1577BA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C3586A-BC37-41BE-BC5A-135CD9F408BC}">
      <dgm:prSet phldrT="[Текст]"/>
      <dgm:spPr/>
      <dgm:t>
        <a:bodyPr/>
        <a:lstStyle/>
        <a:p>
          <a:r>
            <a:rPr lang="ru-RU" dirty="0" smtClean="0"/>
            <a:t>Герменевтические методы</a:t>
          </a:r>
          <a:endParaRPr lang="ru-RU" dirty="0"/>
        </a:p>
      </dgm:t>
    </dgm:pt>
    <dgm:pt modelId="{D1AF9649-30E7-49C5-B4FA-6CDA883FB298}" type="parTrans" cxnId="{BCACED6C-1783-4123-993B-2B911D0C3E1B}">
      <dgm:prSet/>
      <dgm:spPr/>
      <dgm:t>
        <a:bodyPr/>
        <a:lstStyle/>
        <a:p>
          <a:endParaRPr lang="ru-RU"/>
        </a:p>
      </dgm:t>
    </dgm:pt>
    <dgm:pt modelId="{6328ABBE-439D-43C8-A672-07807FD5793D}" type="sibTrans" cxnId="{BCACED6C-1783-4123-993B-2B911D0C3E1B}">
      <dgm:prSet/>
      <dgm:spPr/>
      <dgm:t>
        <a:bodyPr/>
        <a:lstStyle/>
        <a:p>
          <a:endParaRPr lang="ru-RU"/>
        </a:p>
      </dgm:t>
    </dgm:pt>
    <dgm:pt modelId="{936F0984-47AD-492A-9EE9-B95F0ADFAA41}">
      <dgm:prSet phldrT="[Текст]"/>
      <dgm:spPr/>
      <dgm:t>
        <a:bodyPr/>
        <a:lstStyle/>
        <a:p>
          <a:r>
            <a:rPr lang="ru-RU" dirty="0" smtClean="0"/>
            <a:t>Подведение под ценность</a:t>
          </a:r>
          <a:endParaRPr lang="ru-RU" dirty="0"/>
        </a:p>
      </dgm:t>
    </dgm:pt>
    <dgm:pt modelId="{655A8D4C-BA88-4200-AF2D-55174A771641}" type="parTrans" cxnId="{4FA69F1E-A498-4063-B145-216E8B74F561}">
      <dgm:prSet/>
      <dgm:spPr/>
      <dgm:t>
        <a:bodyPr/>
        <a:lstStyle/>
        <a:p>
          <a:endParaRPr lang="ru-RU"/>
        </a:p>
      </dgm:t>
    </dgm:pt>
    <dgm:pt modelId="{5D48CCC7-BD6D-44AC-895D-C3E7A317BB89}" type="sibTrans" cxnId="{4FA69F1E-A498-4063-B145-216E8B74F561}">
      <dgm:prSet/>
      <dgm:spPr/>
      <dgm:t>
        <a:bodyPr/>
        <a:lstStyle/>
        <a:p>
          <a:endParaRPr lang="ru-RU"/>
        </a:p>
      </dgm:t>
    </dgm:pt>
    <dgm:pt modelId="{0A08409C-2F81-4AE6-B0A4-8918D28C5244}">
      <dgm:prSet phldrT="[Текст]"/>
      <dgm:spPr/>
      <dgm:t>
        <a:bodyPr/>
        <a:lstStyle/>
        <a:p>
          <a:r>
            <a:rPr lang="ru-RU" dirty="0" smtClean="0"/>
            <a:t>Смысловое понимание текстов культуры</a:t>
          </a:r>
          <a:endParaRPr lang="ru-RU" dirty="0"/>
        </a:p>
      </dgm:t>
    </dgm:pt>
    <dgm:pt modelId="{A16E1EA8-9E9F-46EB-ACFE-EDD9A142C21C}" type="parTrans" cxnId="{FB277627-F80F-4F9B-A7D3-47F4CA8E4F5D}">
      <dgm:prSet/>
      <dgm:spPr/>
      <dgm:t>
        <a:bodyPr/>
        <a:lstStyle/>
        <a:p>
          <a:endParaRPr lang="ru-RU"/>
        </a:p>
      </dgm:t>
    </dgm:pt>
    <dgm:pt modelId="{F38D1FD8-D306-424D-953E-379B10A6731F}" type="sibTrans" cxnId="{FB277627-F80F-4F9B-A7D3-47F4CA8E4F5D}">
      <dgm:prSet/>
      <dgm:spPr/>
      <dgm:t>
        <a:bodyPr/>
        <a:lstStyle/>
        <a:p>
          <a:endParaRPr lang="ru-RU"/>
        </a:p>
      </dgm:t>
    </dgm:pt>
    <dgm:pt modelId="{F3967F02-CC3E-496B-A483-1412D3C95D51}">
      <dgm:prSet phldrT="[Текст]"/>
      <dgm:spPr/>
      <dgm:t>
        <a:bodyPr/>
        <a:lstStyle/>
        <a:p>
          <a:r>
            <a:rPr lang="ru-RU" dirty="0" smtClean="0"/>
            <a:t>Философские методы</a:t>
          </a:r>
          <a:endParaRPr lang="ru-RU" dirty="0"/>
        </a:p>
      </dgm:t>
    </dgm:pt>
    <dgm:pt modelId="{83FCF346-E3E8-4E29-B047-C16D4A70EC32}" type="parTrans" cxnId="{3363D150-C4F5-4DEC-BE53-5D1A7B6E16CF}">
      <dgm:prSet/>
      <dgm:spPr/>
      <dgm:t>
        <a:bodyPr/>
        <a:lstStyle/>
        <a:p>
          <a:endParaRPr lang="ru-RU"/>
        </a:p>
      </dgm:t>
    </dgm:pt>
    <dgm:pt modelId="{9C74D3FC-F34E-4039-90BF-F24C5801E650}" type="sibTrans" cxnId="{3363D150-C4F5-4DEC-BE53-5D1A7B6E16CF}">
      <dgm:prSet/>
      <dgm:spPr/>
      <dgm:t>
        <a:bodyPr/>
        <a:lstStyle/>
        <a:p>
          <a:endParaRPr lang="ru-RU"/>
        </a:p>
      </dgm:t>
    </dgm:pt>
    <dgm:pt modelId="{EBFB4AFD-919E-463C-BAB2-0228541C4818}">
      <dgm:prSet phldrT="[Текст]"/>
      <dgm:spPr/>
      <dgm:t>
        <a:bodyPr/>
        <a:lstStyle/>
        <a:p>
          <a:r>
            <a:rPr lang="ru-RU" dirty="0" smtClean="0"/>
            <a:t>Синтез</a:t>
          </a:r>
          <a:endParaRPr lang="ru-RU" dirty="0"/>
        </a:p>
      </dgm:t>
    </dgm:pt>
    <dgm:pt modelId="{AD205BC1-0A55-4920-B0D8-8BF6828DBEB4}" type="parTrans" cxnId="{E4D6BFE8-3F33-42A2-9652-A3A9358900B6}">
      <dgm:prSet/>
      <dgm:spPr/>
      <dgm:t>
        <a:bodyPr/>
        <a:lstStyle/>
        <a:p>
          <a:endParaRPr lang="ru-RU"/>
        </a:p>
      </dgm:t>
    </dgm:pt>
    <dgm:pt modelId="{81CECA02-825E-41B0-AA4C-4FB1D7151927}" type="sibTrans" cxnId="{E4D6BFE8-3F33-42A2-9652-A3A9358900B6}">
      <dgm:prSet/>
      <dgm:spPr/>
      <dgm:t>
        <a:bodyPr/>
        <a:lstStyle/>
        <a:p>
          <a:endParaRPr lang="ru-RU"/>
        </a:p>
      </dgm:t>
    </dgm:pt>
    <dgm:pt modelId="{4DCA4376-7BD9-44DE-8B49-818F213EC83C}">
      <dgm:prSet phldrT="[Текст]"/>
      <dgm:spPr/>
      <dgm:t>
        <a:bodyPr/>
        <a:lstStyle/>
        <a:p>
          <a:r>
            <a:rPr lang="ru-RU" dirty="0" smtClean="0"/>
            <a:t>Методы формальной и диалектической логики</a:t>
          </a:r>
          <a:endParaRPr lang="ru-RU" dirty="0"/>
        </a:p>
      </dgm:t>
    </dgm:pt>
    <dgm:pt modelId="{C6022E78-08B8-4128-818C-B5FB19B982BB}" type="parTrans" cxnId="{4EE9E6E9-B746-40E6-9E8C-856CAF64E3CE}">
      <dgm:prSet/>
      <dgm:spPr/>
      <dgm:t>
        <a:bodyPr/>
        <a:lstStyle/>
        <a:p>
          <a:endParaRPr lang="ru-RU"/>
        </a:p>
      </dgm:t>
    </dgm:pt>
    <dgm:pt modelId="{5B36E6D7-C2C0-4166-BA98-3614774EC3A3}" type="sibTrans" cxnId="{4EE9E6E9-B746-40E6-9E8C-856CAF64E3CE}">
      <dgm:prSet/>
      <dgm:spPr/>
      <dgm:t>
        <a:bodyPr/>
        <a:lstStyle/>
        <a:p>
          <a:endParaRPr lang="ru-RU"/>
        </a:p>
      </dgm:t>
    </dgm:pt>
    <dgm:pt modelId="{716EC364-F9D5-442C-A6B7-1402F642CE2E}">
      <dgm:prSet phldrT="[Текст]"/>
      <dgm:spPr/>
      <dgm:t>
        <a:bodyPr/>
        <a:lstStyle/>
        <a:p>
          <a:r>
            <a:rPr lang="ru-RU" dirty="0" smtClean="0"/>
            <a:t>Интерпретация богословских текстов</a:t>
          </a:r>
          <a:endParaRPr lang="ru-RU" dirty="0"/>
        </a:p>
      </dgm:t>
    </dgm:pt>
    <dgm:pt modelId="{D639B2E4-9477-4F15-A882-B5C60C11BE27}" type="parTrans" cxnId="{A578324A-9C9C-4A71-849B-DCB385BDDDE6}">
      <dgm:prSet/>
      <dgm:spPr/>
      <dgm:t>
        <a:bodyPr/>
        <a:lstStyle/>
        <a:p>
          <a:endParaRPr lang="ru-RU"/>
        </a:p>
      </dgm:t>
    </dgm:pt>
    <dgm:pt modelId="{B637327B-CF9C-449D-BE1C-B08F9749AA0A}" type="sibTrans" cxnId="{A578324A-9C9C-4A71-849B-DCB385BDDDE6}">
      <dgm:prSet/>
      <dgm:spPr/>
      <dgm:t>
        <a:bodyPr/>
        <a:lstStyle/>
        <a:p>
          <a:endParaRPr lang="ru-RU"/>
        </a:p>
      </dgm:t>
    </dgm:pt>
    <dgm:pt modelId="{45E255EB-6DB5-4DE6-97DB-63C4DAD35BD0}">
      <dgm:prSet phldrT="[Текст]"/>
      <dgm:spPr/>
      <dgm:t>
        <a:bodyPr/>
        <a:lstStyle/>
        <a:p>
          <a:r>
            <a:rPr lang="ru-RU" dirty="0" smtClean="0"/>
            <a:t>Контент-анализ</a:t>
          </a:r>
          <a:endParaRPr lang="ru-RU" dirty="0"/>
        </a:p>
      </dgm:t>
    </dgm:pt>
    <dgm:pt modelId="{956202AD-709E-4C0E-A43F-D709F9564A4F}" type="parTrans" cxnId="{68E3A239-C27B-46CA-BD33-1C174D17AD6D}">
      <dgm:prSet/>
      <dgm:spPr/>
      <dgm:t>
        <a:bodyPr/>
        <a:lstStyle/>
        <a:p>
          <a:endParaRPr lang="ru-RU"/>
        </a:p>
      </dgm:t>
    </dgm:pt>
    <dgm:pt modelId="{63F90A6C-2BC2-441B-8D68-7EB51173F9C6}" type="sibTrans" cxnId="{68E3A239-C27B-46CA-BD33-1C174D17AD6D}">
      <dgm:prSet/>
      <dgm:spPr/>
      <dgm:t>
        <a:bodyPr/>
        <a:lstStyle/>
        <a:p>
          <a:endParaRPr lang="ru-RU"/>
        </a:p>
      </dgm:t>
    </dgm:pt>
    <dgm:pt modelId="{5447C20E-3E6B-4585-B488-DE176950592F}">
      <dgm:prSet phldrT="[Текст]"/>
      <dgm:spPr/>
      <dgm:t>
        <a:bodyPr/>
        <a:lstStyle/>
        <a:p>
          <a:r>
            <a:rPr lang="ru-RU" dirty="0" smtClean="0"/>
            <a:t>Герменевтические методы</a:t>
          </a:r>
          <a:endParaRPr lang="ru-RU" dirty="0"/>
        </a:p>
      </dgm:t>
    </dgm:pt>
    <dgm:pt modelId="{D8340925-BF4E-4C3E-9144-7ACE32ED6334}" type="parTrans" cxnId="{FE7413FA-2FA0-4E8A-84FC-7CE708B5BD29}">
      <dgm:prSet/>
      <dgm:spPr/>
      <dgm:t>
        <a:bodyPr/>
        <a:lstStyle/>
        <a:p>
          <a:endParaRPr lang="ru-RU"/>
        </a:p>
      </dgm:t>
    </dgm:pt>
    <dgm:pt modelId="{3E05B151-C502-456D-880C-BA5B18532FC7}" type="sibTrans" cxnId="{FE7413FA-2FA0-4E8A-84FC-7CE708B5BD29}">
      <dgm:prSet/>
      <dgm:spPr/>
      <dgm:t>
        <a:bodyPr/>
        <a:lstStyle/>
        <a:p>
          <a:endParaRPr lang="ru-RU"/>
        </a:p>
      </dgm:t>
    </dgm:pt>
    <dgm:pt modelId="{60116659-C489-43CE-948C-39A4A70C98B0}">
      <dgm:prSet phldrT="[Текст]"/>
      <dgm:spPr/>
      <dgm:t>
        <a:bodyPr/>
        <a:lstStyle/>
        <a:p>
          <a:r>
            <a:rPr lang="ru-RU" dirty="0" err="1" smtClean="0"/>
            <a:t>Инсайт</a:t>
          </a:r>
          <a:endParaRPr lang="ru-RU" dirty="0"/>
        </a:p>
      </dgm:t>
    </dgm:pt>
    <dgm:pt modelId="{FC3E6669-0A42-47F0-893D-18811F7351D0}" type="parTrans" cxnId="{F90F086E-A548-4474-AD4B-D9A883BD6400}">
      <dgm:prSet/>
      <dgm:spPr/>
      <dgm:t>
        <a:bodyPr/>
        <a:lstStyle/>
        <a:p>
          <a:endParaRPr lang="ru-RU"/>
        </a:p>
      </dgm:t>
    </dgm:pt>
    <dgm:pt modelId="{C0D87DF5-E50F-4FA4-9090-9142112412C1}" type="sibTrans" cxnId="{F90F086E-A548-4474-AD4B-D9A883BD6400}">
      <dgm:prSet/>
      <dgm:spPr/>
      <dgm:t>
        <a:bodyPr/>
        <a:lstStyle/>
        <a:p>
          <a:endParaRPr lang="ru-RU"/>
        </a:p>
      </dgm:t>
    </dgm:pt>
    <dgm:pt modelId="{46058BF2-147E-4033-AE95-FFB24E83D650}">
      <dgm:prSet phldrT="[Текст]"/>
      <dgm:spPr/>
      <dgm:t>
        <a:bodyPr/>
        <a:lstStyle/>
        <a:p>
          <a:r>
            <a:rPr lang="ru-RU" dirty="0" smtClean="0"/>
            <a:t>Рефлексия жизненного опыта</a:t>
          </a:r>
          <a:endParaRPr lang="ru-RU" dirty="0"/>
        </a:p>
      </dgm:t>
    </dgm:pt>
    <dgm:pt modelId="{5F754E71-4DA0-4641-A5E4-631DCC1DC246}" type="parTrans" cxnId="{A098B5DC-9DAB-4805-A675-73AF36E56C88}">
      <dgm:prSet/>
      <dgm:spPr/>
      <dgm:t>
        <a:bodyPr/>
        <a:lstStyle/>
        <a:p>
          <a:endParaRPr lang="ru-RU"/>
        </a:p>
      </dgm:t>
    </dgm:pt>
    <dgm:pt modelId="{DC686A7E-43C2-4038-8F5D-40EA534D2E74}" type="sibTrans" cxnId="{A098B5DC-9DAB-4805-A675-73AF36E56C88}">
      <dgm:prSet/>
      <dgm:spPr/>
      <dgm:t>
        <a:bodyPr/>
        <a:lstStyle/>
        <a:p>
          <a:endParaRPr lang="ru-RU"/>
        </a:p>
      </dgm:t>
    </dgm:pt>
    <dgm:pt modelId="{0EFAA046-F50A-4727-A1A9-78C0C9AD1C09}">
      <dgm:prSet phldrT="[Текст]"/>
      <dgm:spPr/>
      <dgm:t>
        <a:bodyPr/>
        <a:lstStyle/>
        <a:p>
          <a:r>
            <a:rPr lang="ru-RU" dirty="0" smtClean="0"/>
            <a:t>Интерпретация</a:t>
          </a:r>
          <a:endParaRPr lang="ru-RU" dirty="0"/>
        </a:p>
      </dgm:t>
    </dgm:pt>
    <dgm:pt modelId="{5FEE862B-8DA6-4E10-9539-7B842A4D0883}" type="parTrans" cxnId="{4C599956-A061-404B-B4E7-C4F0B7D38129}">
      <dgm:prSet/>
      <dgm:spPr/>
      <dgm:t>
        <a:bodyPr/>
        <a:lstStyle/>
        <a:p>
          <a:endParaRPr lang="ru-RU"/>
        </a:p>
      </dgm:t>
    </dgm:pt>
    <dgm:pt modelId="{866DF53A-E3CB-494C-BBEF-4C78E19880E6}" type="sibTrans" cxnId="{4C599956-A061-404B-B4E7-C4F0B7D38129}">
      <dgm:prSet/>
      <dgm:spPr/>
      <dgm:t>
        <a:bodyPr/>
        <a:lstStyle/>
        <a:p>
          <a:endParaRPr lang="ru-RU"/>
        </a:p>
      </dgm:t>
    </dgm:pt>
    <dgm:pt modelId="{762302D0-93CD-4024-9377-32D4B44C1AFF}" type="pres">
      <dgm:prSet presAssocID="{3A73250F-1091-4B33-8426-27D53D1577B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4071D9-D955-486F-804E-5088C70B07DE}" type="pres">
      <dgm:prSet presAssocID="{C5C3586A-BC37-41BE-BC5A-135CD9F408BC}" presName="circle1" presStyleLbl="node1" presStyleIdx="0" presStyleCnt="3"/>
      <dgm:spPr>
        <a:solidFill>
          <a:schemeClr val="accent3">
            <a:lumMod val="75000"/>
          </a:schemeClr>
        </a:solidFill>
      </dgm:spPr>
    </dgm:pt>
    <dgm:pt modelId="{C75B2D0D-359F-4222-B04C-72916391DB56}" type="pres">
      <dgm:prSet presAssocID="{C5C3586A-BC37-41BE-BC5A-135CD9F408BC}" presName="space" presStyleCnt="0"/>
      <dgm:spPr/>
    </dgm:pt>
    <dgm:pt modelId="{06D25BE7-CD88-4B99-B099-230F47C9E910}" type="pres">
      <dgm:prSet presAssocID="{C5C3586A-BC37-41BE-BC5A-135CD9F408BC}" presName="rect1" presStyleLbl="alignAcc1" presStyleIdx="0" presStyleCnt="3"/>
      <dgm:spPr/>
      <dgm:t>
        <a:bodyPr/>
        <a:lstStyle/>
        <a:p>
          <a:endParaRPr lang="ru-RU"/>
        </a:p>
      </dgm:t>
    </dgm:pt>
    <dgm:pt modelId="{21795FD0-ECE0-404E-A77D-A2F0A656A11A}" type="pres">
      <dgm:prSet presAssocID="{F3967F02-CC3E-496B-A483-1412D3C95D51}" presName="vertSpace2" presStyleLbl="node1" presStyleIdx="0" presStyleCnt="3"/>
      <dgm:spPr/>
    </dgm:pt>
    <dgm:pt modelId="{A6B52E54-4308-479F-BD16-46172DCE45B3}" type="pres">
      <dgm:prSet presAssocID="{F3967F02-CC3E-496B-A483-1412D3C95D51}" presName="circle2" presStyleLbl="node1" presStyleIdx="1" presStyleCnt="3"/>
      <dgm:spPr>
        <a:solidFill>
          <a:srgbClr val="FFFF00"/>
        </a:solidFill>
      </dgm:spPr>
    </dgm:pt>
    <dgm:pt modelId="{3CFBF722-121C-4B9C-95AB-D56624670798}" type="pres">
      <dgm:prSet presAssocID="{F3967F02-CC3E-496B-A483-1412D3C95D51}" presName="rect2" presStyleLbl="alignAcc1" presStyleIdx="1" presStyleCnt="3"/>
      <dgm:spPr/>
      <dgm:t>
        <a:bodyPr/>
        <a:lstStyle/>
        <a:p>
          <a:endParaRPr lang="ru-RU"/>
        </a:p>
      </dgm:t>
    </dgm:pt>
    <dgm:pt modelId="{9CC6CDF7-672A-450F-B6DC-284857AC9484}" type="pres">
      <dgm:prSet presAssocID="{716EC364-F9D5-442C-A6B7-1402F642CE2E}" presName="vertSpace3" presStyleLbl="node1" presStyleIdx="1" presStyleCnt="3"/>
      <dgm:spPr/>
    </dgm:pt>
    <dgm:pt modelId="{A54AF4C9-C884-4CF2-A1A3-0D12167636AE}" type="pres">
      <dgm:prSet presAssocID="{716EC364-F9D5-442C-A6B7-1402F642CE2E}" presName="circle3" presStyleLbl="node1" presStyleIdx="2" presStyleCnt="3"/>
      <dgm:spPr/>
    </dgm:pt>
    <dgm:pt modelId="{4752AC32-47A7-4B90-8263-979C89F8F4BA}" type="pres">
      <dgm:prSet presAssocID="{716EC364-F9D5-442C-A6B7-1402F642CE2E}" presName="rect3" presStyleLbl="alignAcc1" presStyleIdx="2" presStyleCnt="3"/>
      <dgm:spPr/>
      <dgm:t>
        <a:bodyPr/>
        <a:lstStyle/>
        <a:p>
          <a:endParaRPr lang="ru-RU"/>
        </a:p>
      </dgm:t>
    </dgm:pt>
    <dgm:pt modelId="{F83F7CC0-36F3-4DB6-AA1A-9B209AD0E26B}" type="pres">
      <dgm:prSet presAssocID="{C5C3586A-BC37-41BE-BC5A-135CD9F408BC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93596-3315-4DAE-81FA-2FA1A5F68711}" type="pres">
      <dgm:prSet presAssocID="{C5C3586A-BC37-41BE-BC5A-135CD9F408BC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36B80-9A8F-4DDD-A693-227ABA9FF5F3}" type="pres">
      <dgm:prSet presAssocID="{F3967F02-CC3E-496B-A483-1412D3C95D51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5AF90A-5EEF-4A69-B8C6-C1B3AF07163F}" type="pres">
      <dgm:prSet presAssocID="{F3967F02-CC3E-496B-A483-1412D3C95D51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DE331D-31F0-48B8-B382-5660E7CCA00F}" type="pres">
      <dgm:prSet presAssocID="{716EC364-F9D5-442C-A6B7-1402F642CE2E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B9C29B-5519-4167-AD6C-0EEE9AB9581F}" type="pres">
      <dgm:prSet presAssocID="{716EC364-F9D5-442C-A6B7-1402F642CE2E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40333E-93C0-4326-9ADD-62B876FCD6E9}" type="presOf" srcId="{60116659-C489-43CE-948C-39A4A70C98B0}" destId="{31093596-3315-4DAE-81FA-2FA1A5F68711}" srcOrd="0" destOrd="3" presId="urn:microsoft.com/office/officeart/2005/8/layout/target3"/>
    <dgm:cxn modelId="{3012E5AC-0FF0-4BAF-B041-F3A9793A9A4C}" type="presOf" srcId="{0EFAA046-F50A-4727-A1A9-78C0C9AD1C09}" destId="{31093596-3315-4DAE-81FA-2FA1A5F68711}" srcOrd="0" destOrd="0" presId="urn:microsoft.com/office/officeart/2005/8/layout/target3"/>
    <dgm:cxn modelId="{4EE9E6E9-B746-40E6-9E8C-856CAF64E3CE}" srcId="{F3967F02-CC3E-496B-A483-1412D3C95D51}" destId="{4DCA4376-7BD9-44DE-8B49-818F213EC83C}" srcOrd="1" destOrd="0" parTransId="{C6022E78-08B8-4128-818C-B5FB19B982BB}" sibTransId="{5B36E6D7-C2C0-4166-BA98-3614774EC3A3}"/>
    <dgm:cxn modelId="{18F496F1-5B34-4FB8-89BF-40B7CD54F892}" type="presOf" srcId="{0A08409C-2F81-4AE6-B0A4-8918D28C5244}" destId="{31093596-3315-4DAE-81FA-2FA1A5F68711}" srcOrd="0" destOrd="2" presId="urn:microsoft.com/office/officeart/2005/8/layout/target3"/>
    <dgm:cxn modelId="{C7DF1903-2138-498C-85A7-ADE3DFEBFC88}" type="presOf" srcId="{EBFB4AFD-919E-463C-BAB2-0228541C4818}" destId="{495AF90A-5EEF-4A69-B8C6-C1B3AF07163F}" srcOrd="0" destOrd="0" presId="urn:microsoft.com/office/officeart/2005/8/layout/target3"/>
    <dgm:cxn modelId="{A578324A-9C9C-4A71-849B-DCB385BDDDE6}" srcId="{3A73250F-1091-4B33-8426-27D53D1577BA}" destId="{716EC364-F9D5-442C-A6B7-1402F642CE2E}" srcOrd="2" destOrd="0" parTransId="{D639B2E4-9477-4F15-A882-B5C60C11BE27}" sibTransId="{B637327B-CF9C-449D-BE1C-B08F9749AA0A}"/>
    <dgm:cxn modelId="{F15B63FB-72FC-487F-A34F-0B6086BC7C96}" type="presOf" srcId="{F3967F02-CC3E-496B-A483-1412D3C95D51}" destId="{DBE36B80-9A8F-4DDD-A693-227ABA9FF5F3}" srcOrd="1" destOrd="0" presId="urn:microsoft.com/office/officeart/2005/8/layout/target3"/>
    <dgm:cxn modelId="{E4D6BFE8-3F33-42A2-9652-A3A9358900B6}" srcId="{F3967F02-CC3E-496B-A483-1412D3C95D51}" destId="{EBFB4AFD-919E-463C-BAB2-0228541C4818}" srcOrd="0" destOrd="0" parTransId="{AD205BC1-0A55-4920-B0D8-8BF6828DBEB4}" sibTransId="{81CECA02-825E-41B0-AA4C-4FB1D7151927}"/>
    <dgm:cxn modelId="{4FA69F1E-A498-4063-B145-216E8B74F561}" srcId="{C5C3586A-BC37-41BE-BC5A-135CD9F408BC}" destId="{936F0984-47AD-492A-9EE9-B95F0ADFAA41}" srcOrd="1" destOrd="0" parTransId="{655A8D4C-BA88-4200-AF2D-55174A771641}" sibTransId="{5D48CCC7-BD6D-44AC-895D-C3E7A317BB89}"/>
    <dgm:cxn modelId="{2C852FE9-6977-4F84-990E-CE91FAA8304E}" type="presOf" srcId="{716EC364-F9D5-442C-A6B7-1402F642CE2E}" destId="{BBDE331D-31F0-48B8-B382-5660E7CCA00F}" srcOrd="1" destOrd="0" presId="urn:microsoft.com/office/officeart/2005/8/layout/target3"/>
    <dgm:cxn modelId="{66A2D97F-7A86-4505-9863-C4D49DA4C0FA}" type="presOf" srcId="{4DCA4376-7BD9-44DE-8B49-818F213EC83C}" destId="{495AF90A-5EEF-4A69-B8C6-C1B3AF07163F}" srcOrd="0" destOrd="1" presId="urn:microsoft.com/office/officeart/2005/8/layout/target3"/>
    <dgm:cxn modelId="{FE7413FA-2FA0-4E8A-84FC-7CE708B5BD29}" srcId="{716EC364-F9D5-442C-A6B7-1402F642CE2E}" destId="{5447C20E-3E6B-4585-B488-DE176950592F}" srcOrd="1" destOrd="0" parTransId="{D8340925-BF4E-4C3E-9144-7ACE32ED6334}" sibTransId="{3E05B151-C502-456D-880C-BA5B18532FC7}"/>
    <dgm:cxn modelId="{F90F086E-A548-4474-AD4B-D9A883BD6400}" srcId="{C5C3586A-BC37-41BE-BC5A-135CD9F408BC}" destId="{60116659-C489-43CE-948C-39A4A70C98B0}" srcOrd="3" destOrd="0" parTransId="{FC3E6669-0A42-47F0-893D-18811F7351D0}" sibTransId="{C0D87DF5-E50F-4FA4-9090-9142112412C1}"/>
    <dgm:cxn modelId="{68E3A239-C27B-46CA-BD33-1C174D17AD6D}" srcId="{716EC364-F9D5-442C-A6B7-1402F642CE2E}" destId="{45E255EB-6DB5-4DE6-97DB-63C4DAD35BD0}" srcOrd="0" destOrd="0" parTransId="{956202AD-709E-4C0E-A43F-D709F9564A4F}" sibTransId="{63F90A6C-2BC2-441B-8D68-7EB51173F9C6}"/>
    <dgm:cxn modelId="{3363D150-C4F5-4DEC-BE53-5D1A7B6E16CF}" srcId="{3A73250F-1091-4B33-8426-27D53D1577BA}" destId="{F3967F02-CC3E-496B-A483-1412D3C95D51}" srcOrd="1" destOrd="0" parTransId="{83FCF346-E3E8-4E29-B047-C16D4A70EC32}" sibTransId="{9C74D3FC-F34E-4039-90BF-F24C5801E650}"/>
    <dgm:cxn modelId="{284B0FBB-1E41-4B88-8EB8-1F4381125385}" type="presOf" srcId="{716EC364-F9D5-442C-A6B7-1402F642CE2E}" destId="{4752AC32-47A7-4B90-8263-979C89F8F4BA}" srcOrd="0" destOrd="0" presId="urn:microsoft.com/office/officeart/2005/8/layout/target3"/>
    <dgm:cxn modelId="{FB277627-F80F-4F9B-A7D3-47F4CA8E4F5D}" srcId="{C5C3586A-BC37-41BE-BC5A-135CD9F408BC}" destId="{0A08409C-2F81-4AE6-B0A4-8918D28C5244}" srcOrd="2" destOrd="0" parTransId="{A16E1EA8-9E9F-46EB-ACFE-EDD9A142C21C}" sibTransId="{F38D1FD8-D306-424D-953E-379B10A6731F}"/>
    <dgm:cxn modelId="{4C599956-A061-404B-B4E7-C4F0B7D38129}" srcId="{C5C3586A-BC37-41BE-BC5A-135CD9F408BC}" destId="{0EFAA046-F50A-4727-A1A9-78C0C9AD1C09}" srcOrd="0" destOrd="0" parTransId="{5FEE862B-8DA6-4E10-9539-7B842A4D0883}" sibTransId="{866DF53A-E3CB-494C-BBEF-4C78E19880E6}"/>
    <dgm:cxn modelId="{CC4427FE-8EB0-49CB-91DB-04A19BD9B9FB}" type="presOf" srcId="{5447C20E-3E6B-4585-B488-DE176950592F}" destId="{02B9C29B-5519-4167-AD6C-0EEE9AB9581F}" srcOrd="0" destOrd="1" presId="urn:microsoft.com/office/officeart/2005/8/layout/target3"/>
    <dgm:cxn modelId="{83A17EB9-95FD-4E62-81F0-1ED78F79A182}" type="presOf" srcId="{936F0984-47AD-492A-9EE9-B95F0ADFAA41}" destId="{31093596-3315-4DAE-81FA-2FA1A5F68711}" srcOrd="0" destOrd="1" presId="urn:microsoft.com/office/officeart/2005/8/layout/target3"/>
    <dgm:cxn modelId="{CEA2EA88-D9EF-4051-B0D8-2096B0AFAA9A}" type="presOf" srcId="{C5C3586A-BC37-41BE-BC5A-135CD9F408BC}" destId="{F83F7CC0-36F3-4DB6-AA1A-9B209AD0E26B}" srcOrd="1" destOrd="0" presId="urn:microsoft.com/office/officeart/2005/8/layout/target3"/>
    <dgm:cxn modelId="{069847F4-CDE6-4A16-BA83-ACD0EAE9E4D1}" type="presOf" srcId="{45E255EB-6DB5-4DE6-97DB-63C4DAD35BD0}" destId="{02B9C29B-5519-4167-AD6C-0EEE9AB9581F}" srcOrd="0" destOrd="0" presId="urn:microsoft.com/office/officeart/2005/8/layout/target3"/>
    <dgm:cxn modelId="{2A7E5EE4-3672-488B-9F50-71BFF40E4E83}" type="presOf" srcId="{C5C3586A-BC37-41BE-BC5A-135CD9F408BC}" destId="{06D25BE7-CD88-4B99-B099-230F47C9E910}" srcOrd="0" destOrd="0" presId="urn:microsoft.com/office/officeart/2005/8/layout/target3"/>
    <dgm:cxn modelId="{16D2575C-18FA-46AA-BC16-9EB64941A294}" type="presOf" srcId="{46058BF2-147E-4033-AE95-FFB24E83D650}" destId="{31093596-3315-4DAE-81FA-2FA1A5F68711}" srcOrd="0" destOrd="4" presId="urn:microsoft.com/office/officeart/2005/8/layout/target3"/>
    <dgm:cxn modelId="{A098B5DC-9DAB-4805-A675-73AF36E56C88}" srcId="{C5C3586A-BC37-41BE-BC5A-135CD9F408BC}" destId="{46058BF2-147E-4033-AE95-FFB24E83D650}" srcOrd="4" destOrd="0" parTransId="{5F754E71-4DA0-4641-A5E4-631DCC1DC246}" sibTransId="{DC686A7E-43C2-4038-8F5D-40EA534D2E74}"/>
    <dgm:cxn modelId="{DC91E986-F231-4BA2-94CD-FEC339A8CB59}" type="presOf" srcId="{F3967F02-CC3E-496B-A483-1412D3C95D51}" destId="{3CFBF722-121C-4B9C-95AB-D56624670798}" srcOrd="0" destOrd="0" presId="urn:microsoft.com/office/officeart/2005/8/layout/target3"/>
    <dgm:cxn modelId="{BCACED6C-1783-4123-993B-2B911D0C3E1B}" srcId="{3A73250F-1091-4B33-8426-27D53D1577BA}" destId="{C5C3586A-BC37-41BE-BC5A-135CD9F408BC}" srcOrd="0" destOrd="0" parTransId="{D1AF9649-30E7-49C5-B4FA-6CDA883FB298}" sibTransId="{6328ABBE-439D-43C8-A672-07807FD5793D}"/>
    <dgm:cxn modelId="{8AD6D056-CBE4-4738-B75D-EA63B96B20EA}" type="presOf" srcId="{3A73250F-1091-4B33-8426-27D53D1577BA}" destId="{762302D0-93CD-4024-9377-32D4B44C1AFF}" srcOrd="0" destOrd="0" presId="urn:microsoft.com/office/officeart/2005/8/layout/target3"/>
    <dgm:cxn modelId="{5B40797D-00BB-4975-AC24-1C032EBAF8D5}" type="presParOf" srcId="{762302D0-93CD-4024-9377-32D4B44C1AFF}" destId="{4F4071D9-D955-486F-804E-5088C70B07DE}" srcOrd="0" destOrd="0" presId="urn:microsoft.com/office/officeart/2005/8/layout/target3"/>
    <dgm:cxn modelId="{F9FFB7B7-CBDB-4518-95B1-A29988660495}" type="presParOf" srcId="{762302D0-93CD-4024-9377-32D4B44C1AFF}" destId="{C75B2D0D-359F-4222-B04C-72916391DB56}" srcOrd="1" destOrd="0" presId="urn:microsoft.com/office/officeart/2005/8/layout/target3"/>
    <dgm:cxn modelId="{36013B61-7652-45B7-B805-D2DFC5095063}" type="presParOf" srcId="{762302D0-93CD-4024-9377-32D4B44C1AFF}" destId="{06D25BE7-CD88-4B99-B099-230F47C9E910}" srcOrd="2" destOrd="0" presId="urn:microsoft.com/office/officeart/2005/8/layout/target3"/>
    <dgm:cxn modelId="{76FD9552-8593-4952-840A-C25EEBF7A58A}" type="presParOf" srcId="{762302D0-93CD-4024-9377-32D4B44C1AFF}" destId="{21795FD0-ECE0-404E-A77D-A2F0A656A11A}" srcOrd="3" destOrd="0" presId="urn:microsoft.com/office/officeart/2005/8/layout/target3"/>
    <dgm:cxn modelId="{DF4A02D5-08F6-44A4-AC40-F7544B34375B}" type="presParOf" srcId="{762302D0-93CD-4024-9377-32D4B44C1AFF}" destId="{A6B52E54-4308-479F-BD16-46172DCE45B3}" srcOrd="4" destOrd="0" presId="urn:microsoft.com/office/officeart/2005/8/layout/target3"/>
    <dgm:cxn modelId="{E3EF49DB-C3DC-4A61-A373-247CC67D71E5}" type="presParOf" srcId="{762302D0-93CD-4024-9377-32D4B44C1AFF}" destId="{3CFBF722-121C-4B9C-95AB-D56624670798}" srcOrd="5" destOrd="0" presId="urn:microsoft.com/office/officeart/2005/8/layout/target3"/>
    <dgm:cxn modelId="{CA7E9552-06F9-4809-80F8-A05A0020191F}" type="presParOf" srcId="{762302D0-93CD-4024-9377-32D4B44C1AFF}" destId="{9CC6CDF7-672A-450F-B6DC-284857AC9484}" srcOrd="6" destOrd="0" presId="urn:microsoft.com/office/officeart/2005/8/layout/target3"/>
    <dgm:cxn modelId="{7C693C2E-6A08-4B57-9D88-5876CF9B6927}" type="presParOf" srcId="{762302D0-93CD-4024-9377-32D4B44C1AFF}" destId="{A54AF4C9-C884-4CF2-A1A3-0D12167636AE}" srcOrd="7" destOrd="0" presId="urn:microsoft.com/office/officeart/2005/8/layout/target3"/>
    <dgm:cxn modelId="{80BE2A75-48AD-4187-B7A4-C157E3A567A6}" type="presParOf" srcId="{762302D0-93CD-4024-9377-32D4B44C1AFF}" destId="{4752AC32-47A7-4B90-8263-979C89F8F4BA}" srcOrd="8" destOrd="0" presId="urn:microsoft.com/office/officeart/2005/8/layout/target3"/>
    <dgm:cxn modelId="{46256CBD-9252-49F3-BCF0-309DB23862ED}" type="presParOf" srcId="{762302D0-93CD-4024-9377-32D4B44C1AFF}" destId="{F83F7CC0-36F3-4DB6-AA1A-9B209AD0E26B}" srcOrd="9" destOrd="0" presId="urn:microsoft.com/office/officeart/2005/8/layout/target3"/>
    <dgm:cxn modelId="{1BD182B7-D5EC-4457-B7A9-52F1E9264912}" type="presParOf" srcId="{762302D0-93CD-4024-9377-32D4B44C1AFF}" destId="{31093596-3315-4DAE-81FA-2FA1A5F68711}" srcOrd="10" destOrd="0" presId="urn:microsoft.com/office/officeart/2005/8/layout/target3"/>
    <dgm:cxn modelId="{04359331-3369-4FC3-AFDA-820D59969714}" type="presParOf" srcId="{762302D0-93CD-4024-9377-32D4B44C1AFF}" destId="{DBE36B80-9A8F-4DDD-A693-227ABA9FF5F3}" srcOrd="11" destOrd="0" presId="urn:microsoft.com/office/officeart/2005/8/layout/target3"/>
    <dgm:cxn modelId="{0CED68F8-C289-4886-A89E-298B94105A59}" type="presParOf" srcId="{762302D0-93CD-4024-9377-32D4B44C1AFF}" destId="{495AF90A-5EEF-4A69-B8C6-C1B3AF07163F}" srcOrd="12" destOrd="0" presId="urn:microsoft.com/office/officeart/2005/8/layout/target3"/>
    <dgm:cxn modelId="{883E429A-32A0-49A8-AB38-3D06B29740CD}" type="presParOf" srcId="{762302D0-93CD-4024-9377-32D4B44C1AFF}" destId="{BBDE331D-31F0-48B8-B382-5660E7CCA00F}" srcOrd="13" destOrd="0" presId="urn:microsoft.com/office/officeart/2005/8/layout/target3"/>
    <dgm:cxn modelId="{EA610E1B-0881-446F-8D37-5A6E94264E89}" type="presParOf" srcId="{762302D0-93CD-4024-9377-32D4B44C1AFF}" destId="{02B9C29B-5519-4167-AD6C-0EEE9AB9581F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EBDFCB5-C4C7-4038-97D2-A484EF3D687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C93334-BA4C-4D3C-9F33-F00AEA11ECB7}">
      <dgm:prSet phldrT="[Текст]"/>
      <dgm:spPr/>
      <dgm:t>
        <a:bodyPr/>
        <a:lstStyle/>
        <a:p>
          <a:r>
            <a:rPr lang="ru-RU" dirty="0" smtClean="0"/>
            <a:t>Педагогическое взаимодействие</a:t>
          </a:r>
          <a:endParaRPr lang="ru-RU" dirty="0"/>
        </a:p>
      </dgm:t>
    </dgm:pt>
    <dgm:pt modelId="{6C22A613-EF03-4F3B-AB11-AED2763D6969}" type="parTrans" cxnId="{294A4D5B-E36E-42D0-82A0-21A3ED6BE84C}">
      <dgm:prSet/>
      <dgm:spPr/>
      <dgm:t>
        <a:bodyPr/>
        <a:lstStyle/>
        <a:p>
          <a:endParaRPr lang="ru-RU"/>
        </a:p>
      </dgm:t>
    </dgm:pt>
    <dgm:pt modelId="{77CF1C3A-73B1-46E6-A08C-0E99617ABC30}" type="sibTrans" cxnId="{294A4D5B-E36E-42D0-82A0-21A3ED6BE84C}">
      <dgm:prSet/>
      <dgm:spPr/>
      <dgm:t>
        <a:bodyPr/>
        <a:lstStyle/>
        <a:p>
          <a:endParaRPr lang="ru-RU"/>
        </a:p>
      </dgm:t>
    </dgm:pt>
    <dgm:pt modelId="{AA343546-5D2B-4A24-AA13-1D6A8C03A73F}">
      <dgm:prSet phldrT="[Текст]"/>
      <dgm:spPr/>
      <dgm:t>
        <a:bodyPr/>
        <a:lstStyle/>
        <a:p>
          <a:r>
            <a:rPr lang="ru-RU" dirty="0" smtClean="0"/>
            <a:t>Раньше – совместная деятельность, общение </a:t>
          </a:r>
          <a:br>
            <a:rPr lang="ru-RU" dirty="0" smtClean="0"/>
          </a:br>
          <a:r>
            <a:rPr lang="ru-RU" dirty="0" smtClean="0"/>
            <a:t>и отношения педагога и воспитанников</a:t>
          </a:r>
          <a:endParaRPr lang="ru-RU" dirty="0"/>
        </a:p>
      </dgm:t>
    </dgm:pt>
    <dgm:pt modelId="{190C52AA-6C43-47ED-B56C-F482B4E0F8C4}" type="parTrans" cxnId="{D055289F-A222-41EA-9569-FBD6B739CBF3}">
      <dgm:prSet/>
      <dgm:spPr/>
      <dgm:t>
        <a:bodyPr/>
        <a:lstStyle/>
        <a:p>
          <a:endParaRPr lang="ru-RU"/>
        </a:p>
      </dgm:t>
    </dgm:pt>
    <dgm:pt modelId="{8E4590DB-160F-486C-9222-02AEB7346719}" type="sibTrans" cxnId="{D055289F-A222-41EA-9569-FBD6B739CBF3}">
      <dgm:prSet/>
      <dgm:spPr/>
      <dgm:t>
        <a:bodyPr/>
        <a:lstStyle/>
        <a:p>
          <a:endParaRPr lang="ru-RU"/>
        </a:p>
      </dgm:t>
    </dgm:pt>
    <dgm:pt modelId="{C5EB2227-8C3A-40BB-8299-D5035D55120B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/>
            <a:t>Педагогическое взаимодействие</a:t>
          </a:r>
          <a:endParaRPr lang="ru-RU" dirty="0"/>
        </a:p>
      </dgm:t>
    </dgm:pt>
    <dgm:pt modelId="{7D252859-DFB5-4913-8814-8F12A20DA1AA}" type="parTrans" cxnId="{9C98DE31-868F-4FC4-8B90-9C2165F8B82E}">
      <dgm:prSet/>
      <dgm:spPr/>
      <dgm:t>
        <a:bodyPr/>
        <a:lstStyle/>
        <a:p>
          <a:endParaRPr lang="ru-RU"/>
        </a:p>
      </dgm:t>
    </dgm:pt>
    <dgm:pt modelId="{73C18705-4825-4F54-837B-F00B1CE54E6B}" type="sibTrans" cxnId="{9C98DE31-868F-4FC4-8B90-9C2165F8B82E}">
      <dgm:prSet/>
      <dgm:spPr/>
      <dgm:t>
        <a:bodyPr/>
        <a:lstStyle/>
        <a:p>
          <a:endParaRPr lang="ru-RU"/>
        </a:p>
      </dgm:t>
    </dgm:pt>
    <dgm:pt modelId="{BCB91E2E-8169-405A-BB7A-889CA2D38E0B}">
      <dgm:prSet phldrT="[Текст]"/>
      <dgm:spPr/>
      <dgm:t>
        <a:bodyPr/>
        <a:lstStyle/>
        <a:p>
          <a:r>
            <a:rPr lang="ru-RU" dirty="0" smtClean="0"/>
            <a:t>Сейчас – совместное бытие (со-бытие) педагога </a:t>
          </a:r>
          <a:br>
            <a:rPr lang="ru-RU" dirty="0" smtClean="0"/>
          </a:br>
          <a:r>
            <a:rPr lang="ru-RU" dirty="0" smtClean="0"/>
            <a:t>и воспитанников на ценностно-смысловой основе</a:t>
          </a:r>
          <a:endParaRPr lang="ru-RU" dirty="0"/>
        </a:p>
      </dgm:t>
    </dgm:pt>
    <dgm:pt modelId="{E2C5846E-064D-4506-A055-1C2BBF5FC011}" type="parTrans" cxnId="{990F43D9-2FD1-4780-940F-99835CCCFE2A}">
      <dgm:prSet/>
      <dgm:spPr/>
      <dgm:t>
        <a:bodyPr/>
        <a:lstStyle/>
        <a:p>
          <a:endParaRPr lang="ru-RU"/>
        </a:p>
      </dgm:t>
    </dgm:pt>
    <dgm:pt modelId="{1F0FBF08-2410-44C0-9493-E423338177A3}" type="sibTrans" cxnId="{990F43D9-2FD1-4780-940F-99835CCCFE2A}">
      <dgm:prSet/>
      <dgm:spPr/>
      <dgm:t>
        <a:bodyPr/>
        <a:lstStyle/>
        <a:p>
          <a:endParaRPr lang="ru-RU"/>
        </a:p>
      </dgm:t>
    </dgm:pt>
    <dgm:pt modelId="{713103A6-96A0-45BB-9A76-BFA4FD0AD598}">
      <dgm:prSet/>
      <dgm:spPr/>
      <dgm:t>
        <a:bodyPr/>
        <a:lstStyle/>
        <a:p>
          <a:endParaRPr lang="ru-RU"/>
        </a:p>
      </dgm:t>
    </dgm:pt>
    <dgm:pt modelId="{5A5F448A-7B08-4CC1-BD1E-2C18E8896C22}" type="parTrans" cxnId="{B904EC49-8D15-43E3-8B5D-F8F5104B28F5}">
      <dgm:prSet/>
      <dgm:spPr/>
      <dgm:t>
        <a:bodyPr/>
        <a:lstStyle/>
        <a:p>
          <a:endParaRPr lang="ru-RU"/>
        </a:p>
      </dgm:t>
    </dgm:pt>
    <dgm:pt modelId="{6CA58E64-B2D9-4D7C-8CBE-A88493B4F155}" type="sibTrans" cxnId="{B904EC49-8D15-43E3-8B5D-F8F5104B28F5}">
      <dgm:prSet/>
      <dgm:spPr/>
      <dgm:t>
        <a:bodyPr/>
        <a:lstStyle/>
        <a:p>
          <a:endParaRPr lang="ru-RU"/>
        </a:p>
      </dgm:t>
    </dgm:pt>
    <dgm:pt modelId="{5F245190-ED39-473E-AA16-A234992F6EF0}" type="pres">
      <dgm:prSet presAssocID="{6EBDFCB5-C4C7-4038-97D2-A484EF3D68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C7A042-B050-49EA-AB29-DD389EF513BC}" type="pres">
      <dgm:prSet presAssocID="{713103A6-96A0-45BB-9A76-BFA4FD0AD59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6C10F6-DD91-4FC8-ADB0-EEA57DBC4136}" type="pres">
      <dgm:prSet presAssocID="{6CA58E64-B2D9-4D7C-8CBE-A88493B4F155}" presName="spacer" presStyleCnt="0"/>
      <dgm:spPr/>
    </dgm:pt>
    <dgm:pt modelId="{4528DD09-E556-4D40-A859-21C63D75BDBD}" type="pres">
      <dgm:prSet presAssocID="{BFC93334-BA4C-4D3C-9F33-F00AEA11ECB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8DB9E-7B6C-4D81-9F97-E8DF70A4675F}" type="pres">
      <dgm:prSet presAssocID="{BFC93334-BA4C-4D3C-9F33-F00AEA11ECB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47B02-41D8-4502-9402-AF9CFF15018B}" type="pres">
      <dgm:prSet presAssocID="{C5EB2227-8C3A-40BB-8299-D5035D55120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D2F688-F449-4A7B-AFF3-554C7152DADE}" type="pres">
      <dgm:prSet presAssocID="{C5EB2227-8C3A-40BB-8299-D5035D55120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98DE31-868F-4FC4-8B90-9C2165F8B82E}" srcId="{6EBDFCB5-C4C7-4038-97D2-A484EF3D6877}" destId="{C5EB2227-8C3A-40BB-8299-D5035D55120B}" srcOrd="2" destOrd="0" parTransId="{7D252859-DFB5-4913-8814-8F12A20DA1AA}" sibTransId="{73C18705-4825-4F54-837B-F00B1CE54E6B}"/>
    <dgm:cxn modelId="{822BD7D7-8F41-4D43-B974-95CE5156A2B1}" type="presOf" srcId="{BFC93334-BA4C-4D3C-9F33-F00AEA11ECB7}" destId="{4528DD09-E556-4D40-A859-21C63D75BDBD}" srcOrd="0" destOrd="0" presId="urn:microsoft.com/office/officeart/2005/8/layout/vList2"/>
    <dgm:cxn modelId="{D055289F-A222-41EA-9569-FBD6B739CBF3}" srcId="{BFC93334-BA4C-4D3C-9F33-F00AEA11ECB7}" destId="{AA343546-5D2B-4A24-AA13-1D6A8C03A73F}" srcOrd="0" destOrd="0" parTransId="{190C52AA-6C43-47ED-B56C-F482B4E0F8C4}" sibTransId="{8E4590DB-160F-486C-9222-02AEB7346719}"/>
    <dgm:cxn modelId="{817AC8DF-B710-471B-9580-F6F735BEBC4D}" type="presOf" srcId="{C5EB2227-8C3A-40BB-8299-D5035D55120B}" destId="{33947B02-41D8-4502-9402-AF9CFF15018B}" srcOrd="0" destOrd="0" presId="urn:microsoft.com/office/officeart/2005/8/layout/vList2"/>
    <dgm:cxn modelId="{990F43D9-2FD1-4780-940F-99835CCCFE2A}" srcId="{C5EB2227-8C3A-40BB-8299-D5035D55120B}" destId="{BCB91E2E-8169-405A-BB7A-889CA2D38E0B}" srcOrd="0" destOrd="0" parTransId="{E2C5846E-064D-4506-A055-1C2BBF5FC011}" sibTransId="{1F0FBF08-2410-44C0-9493-E423338177A3}"/>
    <dgm:cxn modelId="{3E55BE5F-1E5E-4752-8199-49273951B600}" type="presOf" srcId="{BCB91E2E-8169-405A-BB7A-889CA2D38E0B}" destId="{1CD2F688-F449-4A7B-AFF3-554C7152DADE}" srcOrd="0" destOrd="0" presId="urn:microsoft.com/office/officeart/2005/8/layout/vList2"/>
    <dgm:cxn modelId="{F9EB0063-A917-42D4-B90A-1F99299EAD24}" type="presOf" srcId="{6EBDFCB5-C4C7-4038-97D2-A484EF3D6877}" destId="{5F245190-ED39-473E-AA16-A234992F6EF0}" srcOrd="0" destOrd="0" presId="urn:microsoft.com/office/officeart/2005/8/layout/vList2"/>
    <dgm:cxn modelId="{FC43E206-7337-4FFF-BD74-458A16BD6097}" type="presOf" srcId="{713103A6-96A0-45BB-9A76-BFA4FD0AD598}" destId="{8EC7A042-B050-49EA-AB29-DD389EF513BC}" srcOrd="0" destOrd="0" presId="urn:microsoft.com/office/officeart/2005/8/layout/vList2"/>
    <dgm:cxn modelId="{B904EC49-8D15-43E3-8B5D-F8F5104B28F5}" srcId="{6EBDFCB5-C4C7-4038-97D2-A484EF3D6877}" destId="{713103A6-96A0-45BB-9A76-BFA4FD0AD598}" srcOrd="0" destOrd="0" parTransId="{5A5F448A-7B08-4CC1-BD1E-2C18E8896C22}" sibTransId="{6CA58E64-B2D9-4D7C-8CBE-A88493B4F155}"/>
    <dgm:cxn modelId="{294A4D5B-E36E-42D0-82A0-21A3ED6BE84C}" srcId="{6EBDFCB5-C4C7-4038-97D2-A484EF3D6877}" destId="{BFC93334-BA4C-4D3C-9F33-F00AEA11ECB7}" srcOrd="1" destOrd="0" parTransId="{6C22A613-EF03-4F3B-AB11-AED2763D6969}" sibTransId="{77CF1C3A-73B1-46E6-A08C-0E99617ABC30}"/>
    <dgm:cxn modelId="{986E14A7-685A-4C83-87F9-B0839F804310}" type="presOf" srcId="{AA343546-5D2B-4A24-AA13-1D6A8C03A73F}" destId="{2418DB9E-7B6C-4D81-9F97-E8DF70A4675F}" srcOrd="0" destOrd="0" presId="urn:microsoft.com/office/officeart/2005/8/layout/vList2"/>
    <dgm:cxn modelId="{930D020D-FCA2-48CB-808C-800793B51BAD}" type="presParOf" srcId="{5F245190-ED39-473E-AA16-A234992F6EF0}" destId="{8EC7A042-B050-49EA-AB29-DD389EF513BC}" srcOrd="0" destOrd="0" presId="urn:microsoft.com/office/officeart/2005/8/layout/vList2"/>
    <dgm:cxn modelId="{20B9F982-80D6-4492-B572-EC45D69FDBDB}" type="presParOf" srcId="{5F245190-ED39-473E-AA16-A234992F6EF0}" destId="{D76C10F6-DD91-4FC8-ADB0-EEA57DBC4136}" srcOrd="1" destOrd="0" presId="urn:microsoft.com/office/officeart/2005/8/layout/vList2"/>
    <dgm:cxn modelId="{320F592C-6276-4164-8F0B-85ED0C3B498A}" type="presParOf" srcId="{5F245190-ED39-473E-AA16-A234992F6EF0}" destId="{4528DD09-E556-4D40-A859-21C63D75BDBD}" srcOrd="2" destOrd="0" presId="urn:microsoft.com/office/officeart/2005/8/layout/vList2"/>
    <dgm:cxn modelId="{6354308E-1A45-4A3F-A9F6-EF7DC4581121}" type="presParOf" srcId="{5F245190-ED39-473E-AA16-A234992F6EF0}" destId="{2418DB9E-7B6C-4D81-9F97-E8DF70A4675F}" srcOrd="3" destOrd="0" presId="urn:microsoft.com/office/officeart/2005/8/layout/vList2"/>
    <dgm:cxn modelId="{9C354E0C-5CDE-4D01-8268-8B960C651EC4}" type="presParOf" srcId="{5F245190-ED39-473E-AA16-A234992F6EF0}" destId="{33947B02-41D8-4502-9402-AF9CFF15018B}" srcOrd="4" destOrd="0" presId="urn:microsoft.com/office/officeart/2005/8/layout/vList2"/>
    <dgm:cxn modelId="{52E809AB-050A-40CE-823F-EC3E004D81C3}" type="presParOf" srcId="{5F245190-ED39-473E-AA16-A234992F6EF0}" destId="{1CD2F688-F449-4A7B-AFF3-554C7152DADE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E494C14-B752-44B8-8AC3-D10DE92BDAAB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0DC155-591D-46A6-A453-175DDA83446D}">
      <dgm:prSet phldrT="[Текст]"/>
      <dgm:spPr/>
      <dgm:t>
        <a:bodyPr/>
        <a:lstStyle/>
        <a:p>
          <a:r>
            <a:rPr lang="ru-RU" dirty="0" smtClean="0"/>
            <a:t>Ценностно-смысловое взаимодействие педагога и воспитанника</a:t>
          </a:r>
          <a:endParaRPr lang="ru-RU" dirty="0"/>
        </a:p>
      </dgm:t>
    </dgm:pt>
    <dgm:pt modelId="{30B66872-59B2-4C12-A314-7582E276EB56}" type="parTrans" cxnId="{50FB5CBF-18A6-4C97-92EA-77A431E301E4}">
      <dgm:prSet/>
      <dgm:spPr/>
      <dgm:t>
        <a:bodyPr/>
        <a:lstStyle/>
        <a:p>
          <a:endParaRPr lang="ru-RU"/>
        </a:p>
      </dgm:t>
    </dgm:pt>
    <dgm:pt modelId="{CD8CE2D9-E8E8-42EA-B7C7-CA4FF636D1A1}" type="sibTrans" cxnId="{50FB5CBF-18A6-4C97-92EA-77A431E301E4}">
      <dgm:prSet/>
      <dgm:spPr/>
      <dgm:t>
        <a:bodyPr/>
        <a:lstStyle/>
        <a:p>
          <a:endParaRPr lang="ru-RU"/>
        </a:p>
      </dgm:t>
    </dgm:pt>
    <dgm:pt modelId="{C11F406B-77AB-4441-9860-6E78BC21EC4D}">
      <dgm:prSet phldrT="[Текст]" phldr="1"/>
      <dgm:spPr/>
      <dgm:t>
        <a:bodyPr/>
        <a:lstStyle/>
        <a:p>
          <a:endParaRPr lang="ru-RU" dirty="0"/>
        </a:p>
      </dgm:t>
    </dgm:pt>
    <dgm:pt modelId="{13FDE18C-0536-4A38-A362-204791F9C2B6}" type="parTrans" cxnId="{20A56609-E03A-4BE0-AF07-824E5BD47A68}">
      <dgm:prSet/>
      <dgm:spPr/>
      <dgm:t>
        <a:bodyPr/>
        <a:lstStyle/>
        <a:p>
          <a:endParaRPr lang="ru-RU"/>
        </a:p>
      </dgm:t>
    </dgm:pt>
    <dgm:pt modelId="{8E93820E-1380-4EEF-A532-3582D0EFFDF2}" type="sibTrans" cxnId="{20A56609-E03A-4BE0-AF07-824E5BD47A68}">
      <dgm:prSet/>
      <dgm:spPr/>
      <dgm:t>
        <a:bodyPr/>
        <a:lstStyle/>
        <a:p>
          <a:endParaRPr lang="ru-RU"/>
        </a:p>
      </dgm:t>
    </dgm:pt>
    <dgm:pt modelId="{D5C86B15-BE48-42C6-81B6-96F91A866151}">
      <dgm:prSet phldrT="[Текст]" phldr="1"/>
      <dgm:spPr/>
      <dgm:t>
        <a:bodyPr/>
        <a:lstStyle/>
        <a:p>
          <a:endParaRPr lang="ru-RU" dirty="0"/>
        </a:p>
      </dgm:t>
    </dgm:pt>
    <dgm:pt modelId="{8D45C595-F3B2-43FD-86FF-D6DC94DDD4CC}" type="parTrans" cxnId="{ECCF5F5D-7632-4D20-A12A-7DDC1BECBC29}">
      <dgm:prSet/>
      <dgm:spPr/>
      <dgm:t>
        <a:bodyPr/>
        <a:lstStyle/>
        <a:p>
          <a:endParaRPr lang="ru-RU"/>
        </a:p>
      </dgm:t>
    </dgm:pt>
    <dgm:pt modelId="{7F0EAF1D-0193-41DE-969B-3352F13EBF48}" type="sibTrans" cxnId="{ECCF5F5D-7632-4D20-A12A-7DDC1BECBC29}">
      <dgm:prSet/>
      <dgm:spPr/>
      <dgm:t>
        <a:bodyPr/>
        <a:lstStyle/>
        <a:p>
          <a:endParaRPr lang="ru-RU"/>
        </a:p>
      </dgm:t>
    </dgm:pt>
    <dgm:pt modelId="{71F509BA-7C6B-4455-900A-435A8B7BC0B2}">
      <dgm:prSet phldrT="[Текст]"/>
      <dgm:spPr/>
      <dgm:t>
        <a:bodyPr/>
        <a:lstStyle/>
        <a:p>
          <a:r>
            <a:rPr lang="ru-RU" dirty="0" smtClean="0"/>
            <a:t>Процесс присвоения культурного опыта человечества</a:t>
          </a:r>
          <a:endParaRPr lang="ru-RU" dirty="0"/>
        </a:p>
      </dgm:t>
    </dgm:pt>
    <dgm:pt modelId="{1396DFC3-E893-448F-B394-59CAEF5925E4}" type="parTrans" cxnId="{53561536-1738-460F-A77A-6A23B909EC90}">
      <dgm:prSet/>
      <dgm:spPr/>
      <dgm:t>
        <a:bodyPr/>
        <a:lstStyle/>
        <a:p>
          <a:endParaRPr lang="ru-RU"/>
        </a:p>
      </dgm:t>
    </dgm:pt>
    <dgm:pt modelId="{2B69577C-B9C5-45A8-A282-B5B91BD0DA67}" type="sibTrans" cxnId="{53561536-1738-460F-A77A-6A23B909EC90}">
      <dgm:prSet/>
      <dgm:spPr/>
      <dgm:t>
        <a:bodyPr/>
        <a:lstStyle/>
        <a:p>
          <a:endParaRPr lang="ru-RU"/>
        </a:p>
      </dgm:t>
    </dgm:pt>
    <dgm:pt modelId="{1984F9EC-BF37-4832-91C0-AC653B254216}">
      <dgm:prSet phldrT="[Текст]" phldr="1"/>
      <dgm:spPr/>
      <dgm:t>
        <a:bodyPr/>
        <a:lstStyle/>
        <a:p>
          <a:endParaRPr lang="ru-RU"/>
        </a:p>
      </dgm:t>
    </dgm:pt>
    <dgm:pt modelId="{452A6BFE-AA9C-4C6E-8204-7CBDA4E1BF46}" type="parTrans" cxnId="{4C09B7E4-68CD-41C3-A425-7E812D9A28E7}">
      <dgm:prSet/>
      <dgm:spPr/>
      <dgm:t>
        <a:bodyPr/>
        <a:lstStyle/>
        <a:p>
          <a:endParaRPr lang="ru-RU"/>
        </a:p>
      </dgm:t>
    </dgm:pt>
    <dgm:pt modelId="{A3939B11-3260-4606-AB8D-31790F4CBDC8}" type="sibTrans" cxnId="{4C09B7E4-68CD-41C3-A425-7E812D9A28E7}">
      <dgm:prSet/>
      <dgm:spPr/>
      <dgm:t>
        <a:bodyPr/>
        <a:lstStyle/>
        <a:p>
          <a:endParaRPr lang="ru-RU"/>
        </a:p>
      </dgm:t>
    </dgm:pt>
    <dgm:pt modelId="{B4AC768F-0899-44F8-97BC-88CB8D87838F}">
      <dgm:prSet phldrT="[Текст]" phldr="1"/>
      <dgm:spPr/>
      <dgm:t>
        <a:bodyPr/>
        <a:lstStyle/>
        <a:p>
          <a:endParaRPr lang="ru-RU"/>
        </a:p>
      </dgm:t>
    </dgm:pt>
    <dgm:pt modelId="{424B257C-DB85-446C-B85C-1D00BDE92867}" type="parTrans" cxnId="{8F0C9E93-BE66-4903-A31F-7CDA1B05ED70}">
      <dgm:prSet/>
      <dgm:spPr/>
      <dgm:t>
        <a:bodyPr/>
        <a:lstStyle/>
        <a:p>
          <a:endParaRPr lang="ru-RU"/>
        </a:p>
      </dgm:t>
    </dgm:pt>
    <dgm:pt modelId="{47F9D44D-B9B2-4785-BBA7-9E44C50A1251}" type="sibTrans" cxnId="{8F0C9E93-BE66-4903-A31F-7CDA1B05ED70}">
      <dgm:prSet/>
      <dgm:spPr/>
      <dgm:t>
        <a:bodyPr/>
        <a:lstStyle/>
        <a:p>
          <a:endParaRPr lang="ru-RU"/>
        </a:p>
      </dgm:t>
    </dgm:pt>
    <dgm:pt modelId="{6C6061BB-1AC7-416D-B568-FBC4EC84361E}">
      <dgm:prSet phldrT="[Текст]" phldr="1"/>
      <dgm:spPr/>
      <dgm:t>
        <a:bodyPr/>
        <a:lstStyle/>
        <a:p>
          <a:endParaRPr lang="ru-RU" dirty="0"/>
        </a:p>
      </dgm:t>
    </dgm:pt>
    <dgm:pt modelId="{F804F2F3-FBBE-4162-8C79-E3266F3BFFF2}" type="sibTrans" cxnId="{93059AB2-4287-412F-9992-A19FD90A8E9F}">
      <dgm:prSet/>
      <dgm:spPr/>
      <dgm:t>
        <a:bodyPr/>
        <a:lstStyle/>
        <a:p>
          <a:endParaRPr lang="ru-RU"/>
        </a:p>
      </dgm:t>
    </dgm:pt>
    <dgm:pt modelId="{8B14F095-9A3D-432E-91BB-C6533130CA5D}" type="parTrans" cxnId="{93059AB2-4287-412F-9992-A19FD90A8E9F}">
      <dgm:prSet/>
      <dgm:spPr/>
      <dgm:t>
        <a:bodyPr/>
        <a:lstStyle/>
        <a:p>
          <a:endParaRPr lang="ru-RU"/>
        </a:p>
      </dgm:t>
    </dgm:pt>
    <dgm:pt modelId="{250885D1-1D07-4745-B1B2-2DC16C19437B}">
      <dgm:prSet phldrT="[Текст]"/>
      <dgm:spPr/>
      <dgm:t>
        <a:bodyPr/>
        <a:lstStyle/>
        <a:p>
          <a:endParaRPr lang="ru-RU" dirty="0"/>
        </a:p>
      </dgm:t>
    </dgm:pt>
    <dgm:pt modelId="{B5AD5493-B048-49A3-A720-1C36E3C996CA}" type="sibTrans" cxnId="{E34CB06E-107B-4BAD-BE6D-DD6F7CC3DB25}">
      <dgm:prSet/>
      <dgm:spPr/>
      <dgm:t>
        <a:bodyPr/>
        <a:lstStyle/>
        <a:p>
          <a:endParaRPr lang="ru-RU"/>
        </a:p>
      </dgm:t>
    </dgm:pt>
    <dgm:pt modelId="{BC29B341-3357-4837-92CD-E915684B1F7D}" type="parTrans" cxnId="{E34CB06E-107B-4BAD-BE6D-DD6F7CC3DB25}">
      <dgm:prSet/>
      <dgm:spPr/>
      <dgm:t>
        <a:bodyPr/>
        <a:lstStyle/>
        <a:p>
          <a:endParaRPr lang="ru-RU"/>
        </a:p>
      </dgm:t>
    </dgm:pt>
    <dgm:pt modelId="{399FB2A0-06DC-4C3A-BFC8-1B5FD6F96F65}">
      <dgm:prSet phldrT="[Текст]"/>
      <dgm:spPr/>
      <dgm:t>
        <a:bodyPr/>
        <a:lstStyle/>
        <a:p>
          <a:r>
            <a:rPr lang="ru-RU" dirty="0" smtClean="0"/>
            <a:t>Формирование системы заданных качеств</a:t>
          </a:r>
          <a:endParaRPr lang="ru-RU" dirty="0"/>
        </a:p>
      </dgm:t>
    </dgm:pt>
    <dgm:pt modelId="{09280D1D-3ECE-4908-9015-FD9513961CC7}" type="sibTrans" cxnId="{5074FFBC-2311-47D9-ACEB-0542404F4619}">
      <dgm:prSet/>
      <dgm:spPr/>
      <dgm:t>
        <a:bodyPr/>
        <a:lstStyle/>
        <a:p>
          <a:endParaRPr lang="ru-RU"/>
        </a:p>
      </dgm:t>
    </dgm:pt>
    <dgm:pt modelId="{F1FE053B-EDC0-4A7F-8991-598D61F339E3}" type="parTrans" cxnId="{5074FFBC-2311-47D9-ACEB-0542404F4619}">
      <dgm:prSet/>
      <dgm:spPr/>
      <dgm:t>
        <a:bodyPr/>
        <a:lstStyle/>
        <a:p>
          <a:endParaRPr lang="ru-RU"/>
        </a:p>
      </dgm:t>
    </dgm:pt>
    <dgm:pt modelId="{DFADB433-4945-4606-8535-919163125AFF}" type="pres">
      <dgm:prSet presAssocID="{7E494C14-B752-44B8-8AC3-D10DE92BDAAB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0959C9-034B-4956-9A58-BAB3D2AE401E}" type="pres">
      <dgm:prSet presAssocID="{7E494C14-B752-44B8-8AC3-D10DE92BDAAB}" presName="cycle" presStyleCnt="0"/>
      <dgm:spPr/>
    </dgm:pt>
    <dgm:pt modelId="{39CEDEFA-B835-40B6-9462-1AEB93F35CF7}" type="pres">
      <dgm:prSet presAssocID="{7E494C14-B752-44B8-8AC3-D10DE92BDAAB}" presName="centerShape" presStyleCnt="0"/>
      <dgm:spPr/>
    </dgm:pt>
    <dgm:pt modelId="{35F4B396-3EC4-4577-B6EA-851BDE7961E4}" type="pres">
      <dgm:prSet presAssocID="{7E494C14-B752-44B8-8AC3-D10DE92BDAAB}" presName="connSite" presStyleLbl="node1" presStyleIdx="0" presStyleCnt="4"/>
      <dgm:spPr/>
    </dgm:pt>
    <dgm:pt modelId="{7804E018-8648-4370-9C3E-4B3CC657BF46}" type="pres">
      <dgm:prSet presAssocID="{7E494C14-B752-44B8-8AC3-D10DE92BDAAB}" presName="visible" presStyleLbl="node1" presStyleIdx="0" presStyleCnt="4"/>
      <dgm:spPr>
        <a:solidFill>
          <a:schemeClr val="accent1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5A05C7FA-6BF5-4034-B492-792E76906CC4}" type="pres">
      <dgm:prSet presAssocID="{F1FE053B-EDC0-4A7F-8991-598D61F339E3}" presName="Name25" presStyleLbl="parChTrans1D1" presStyleIdx="0" presStyleCnt="3"/>
      <dgm:spPr/>
      <dgm:t>
        <a:bodyPr/>
        <a:lstStyle/>
        <a:p>
          <a:endParaRPr lang="ru-RU"/>
        </a:p>
      </dgm:t>
    </dgm:pt>
    <dgm:pt modelId="{D8C9D992-0BFD-43FA-AD20-A515FC501479}" type="pres">
      <dgm:prSet presAssocID="{399FB2A0-06DC-4C3A-BFC8-1B5FD6F96F65}" presName="node" presStyleCnt="0"/>
      <dgm:spPr/>
    </dgm:pt>
    <dgm:pt modelId="{DFCA557E-BA2C-49A7-AF46-E193A3A860D2}" type="pres">
      <dgm:prSet presAssocID="{399FB2A0-06DC-4C3A-BFC8-1B5FD6F96F65}" presName="parentNode" presStyleLbl="node1" presStyleIdx="1" presStyleCnt="4" custScaleX="327529" custLinFactX="95759" custLinFactNeighborX="100000" custLinFactNeighborY="87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82A7B4-2D39-4C58-A1F4-4C261930C6BF}" type="pres">
      <dgm:prSet presAssocID="{399FB2A0-06DC-4C3A-BFC8-1B5FD6F96F65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48D58-9FF8-4E04-8D63-A98CA42695B8}" type="pres">
      <dgm:prSet presAssocID="{30B66872-59B2-4C12-A314-7582E276EB56}" presName="Name25" presStyleLbl="parChTrans1D1" presStyleIdx="1" presStyleCnt="3"/>
      <dgm:spPr/>
      <dgm:t>
        <a:bodyPr/>
        <a:lstStyle/>
        <a:p>
          <a:endParaRPr lang="ru-RU"/>
        </a:p>
      </dgm:t>
    </dgm:pt>
    <dgm:pt modelId="{B75C1614-A88D-4435-9A3C-71856269408A}" type="pres">
      <dgm:prSet presAssocID="{3F0DC155-591D-46A6-A453-175DDA83446D}" presName="node" presStyleCnt="0"/>
      <dgm:spPr/>
    </dgm:pt>
    <dgm:pt modelId="{105C6ED9-2F9C-4C81-9F32-9ACAE951AAD4}" type="pres">
      <dgm:prSet presAssocID="{3F0DC155-591D-46A6-A453-175DDA83446D}" presName="parentNode" presStyleLbl="node1" presStyleIdx="2" presStyleCnt="4" custScaleX="283927" custLinFactX="100000" custLinFactNeighborX="120361" custLinFactNeighborY="13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C8B461-4978-4F68-975F-55D1CA51188D}" type="pres">
      <dgm:prSet presAssocID="{3F0DC155-591D-46A6-A453-175DDA83446D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8D7A3A-443C-40F9-ACAF-EF644B8E3DA1}" type="pres">
      <dgm:prSet presAssocID="{1396DFC3-E893-448F-B394-59CAEF5925E4}" presName="Name25" presStyleLbl="parChTrans1D1" presStyleIdx="2" presStyleCnt="3"/>
      <dgm:spPr/>
      <dgm:t>
        <a:bodyPr/>
        <a:lstStyle/>
        <a:p>
          <a:endParaRPr lang="ru-RU"/>
        </a:p>
      </dgm:t>
    </dgm:pt>
    <dgm:pt modelId="{B12B26B4-5480-47F4-B4B8-A502E2AD5089}" type="pres">
      <dgm:prSet presAssocID="{71F509BA-7C6B-4455-900A-435A8B7BC0B2}" presName="node" presStyleCnt="0"/>
      <dgm:spPr/>
    </dgm:pt>
    <dgm:pt modelId="{B920AE24-436E-4B8E-9534-FC47B416D421}" type="pres">
      <dgm:prSet presAssocID="{71F509BA-7C6B-4455-900A-435A8B7BC0B2}" presName="parentNode" presStyleLbl="node1" presStyleIdx="3" presStyleCnt="4" custScaleX="338540" custLinFactX="88033" custLinFactNeighborX="100000" custLinFactNeighborY="25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AE4B29-A6D3-4FDC-9C02-9BF0295D0FF2}" type="pres">
      <dgm:prSet presAssocID="{71F509BA-7C6B-4455-900A-435A8B7BC0B2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561536-1738-460F-A77A-6A23B909EC90}" srcId="{7E494C14-B752-44B8-8AC3-D10DE92BDAAB}" destId="{71F509BA-7C6B-4455-900A-435A8B7BC0B2}" srcOrd="2" destOrd="0" parTransId="{1396DFC3-E893-448F-B394-59CAEF5925E4}" sibTransId="{2B69577C-B9C5-45A8-A282-B5B91BD0DA67}"/>
    <dgm:cxn modelId="{93059AB2-4287-412F-9992-A19FD90A8E9F}" srcId="{399FB2A0-06DC-4C3A-BFC8-1B5FD6F96F65}" destId="{6C6061BB-1AC7-416D-B568-FBC4EC84361E}" srcOrd="1" destOrd="0" parTransId="{8B14F095-9A3D-432E-91BB-C6533130CA5D}" sibTransId="{F804F2F3-FBBE-4162-8C79-E3266F3BFFF2}"/>
    <dgm:cxn modelId="{805F90F1-9313-475B-8A87-04BF0CAF2247}" type="presOf" srcId="{F1FE053B-EDC0-4A7F-8991-598D61F339E3}" destId="{5A05C7FA-6BF5-4034-B492-792E76906CC4}" srcOrd="0" destOrd="0" presId="urn:microsoft.com/office/officeart/2005/8/layout/radial2"/>
    <dgm:cxn modelId="{ECCF5F5D-7632-4D20-A12A-7DDC1BECBC29}" srcId="{3F0DC155-591D-46A6-A453-175DDA83446D}" destId="{D5C86B15-BE48-42C6-81B6-96F91A866151}" srcOrd="1" destOrd="0" parTransId="{8D45C595-F3B2-43FD-86FF-D6DC94DDD4CC}" sibTransId="{7F0EAF1D-0193-41DE-969B-3352F13EBF48}"/>
    <dgm:cxn modelId="{441508B4-9444-4317-B2DB-B1553897852A}" type="presOf" srcId="{D5C86B15-BE48-42C6-81B6-96F91A866151}" destId="{91C8B461-4978-4F68-975F-55D1CA51188D}" srcOrd="0" destOrd="1" presId="urn:microsoft.com/office/officeart/2005/8/layout/radial2"/>
    <dgm:cxn modelId="{8A5FE74A-F574-4D29-A9A9-413885DE75F9}" type="presOf" srcId="{3F0DC155-591D-46A6-A453-175DDA83446D}" destId="{105C6ED9-2F9C-4C81-9F32-9ACAE951AAD4}" srcOrd="0" destOrd="0" presId="urn:microsoft.com/office/officeart/2005/8/layout/radial2"/>
    <dgm:cxn modelId="{292BED9C-8E65-4F4B-B65F-B51747D6822F}" type="presOf" srcId="{C11F406B-77AB-4441-9860-6E78BC21EC4D}" destId="{91C8B461-4978-4F68-975F-55D1CA51188D}" srcOrd="0" destOrd="0" presId="urn:microsoft.com/office/officeart/2005/8/layout/radial2"/>
    <dgm:cxn modelId="{55A6CC88-6649-4229-BBBC-F06C935DCA21}" type="presOf" srcId="{1396DFC3-E893-448F-B394-59CAEF5925E4}" destId="{D68D7A3A-443C-40F9-ACAF-EF644B8E3DA1}" srcOrd="0" destOrd="0" presId="urn:microsoft.com/office/officeart/2005/8/layout/radial2"/>
    <dgm:cxn modelId="{50FB5CBF-18A6-4C97-92EA-77A431E301E4}" srcId="{7E494C14-B752-44B8-8AC3-D10DE92BDAAB}" destId="{3F0DC155-591D-46A6-A453-175DDA83446D}" srcOrd="1" destOrd="0" parTransId="{30B66872-59B2-4C12-A314-7582E276EB56}" sibTransId="{CD8CE2D9-E8E8-42EA-B7C7-CA4FF636D1A1}"/>
    <dgm:cxn modelId="{35D71C7A-8B05-4B6F-8669-404BDDB57774}" type="presOf" srcId="{7E494C14-B752-44B8-8AC3-D10DE92BDAAB}" destId="{DFADB433-4945-4606-8535-919163125AFF}" srcOrd="0" destOrd="0" presId="urn:microsoft.com/office/officeart/2005/8/layout/radial2"/>
    <dgm:cxn modelId="{8F0C9E93-BE66-4903-A31F-7CDA1B05ED70}" srcId="{71F509BA-7C6B-4455-900A-435A8B7BC0B2}" destId="{B4AC768F-0899-44F8-97BC-88CB8D87838F}" srcOrd="1" destOrd="0" parTransId="{424B257C-DB85-446C-B85C-1D00BDE92867}" sibTransId="{47F9D44D-B9B2-4785-BBA7-9E44C50A1251}"/>
    <dgm:cxn modelId="{D8D5DAE6-2FC8-4E2B-A278-7976B43E0C43}" type="presOf" srcId="{71F509BA-7C6B-4455-900A-435A8B7BC0B2}" destId="{B920AE24-436E-4B8E-9534-FC47B416D421}" srcOrd="0" destOrd="0" presId="urn:microsoft.com/office/officeart/2005/8/layout/radial2"/>
    <dgm:cxn modelId="{62854A63-0BE8-439B-B68D-3870D49D80ED}" type="presOf" srcId="{1984F9EC-BF37-4832-91C0-AC653B254216}" destId="{F7AE4B29-A6D3-4FDC-9C02-9BF0295D0FF2}" srcOrd="0" destOrd="0" presId="urn:microsoft.com/office/officeart/2005/8/layout/radial2"/>
    <dgm:cxn modelId="{4C09B7E4-68CD-41C3-A425-7E812D9A28E7}" srcId="{71F509BA-7C6B-4455-900A-435A8B7BC0B2}" destId="{1984F9EC-BF37-4832-91C0-AC653B254216}" srcOrd="0" destOrd="0" parTransId="{452A6BFE-AA9C-4C6E-8204-7CBDA4E1BF46}" sibTransId="{A3939B11-3260-4606-AB8D-31790F4CBDC8}"/>
    <dgm:cxn modelId="{5074FFBC-2311-47D9-ACEB-0542404F4619}" srcId="{7E494C14-B752-44B8-8AC3-D10DE92BDAAB}" destId="{399FB2A0-06DC-4C3A-BFC8-1B5FD6F96F65}" srcOrd="0" destOrd="0" parTransId="{F1FE053B-EDC0-4A7F-8991-598D61F339E3}" sibTransId="{09280D1D-3ECE-4908-9015-FD9513961CC7}"/>
    <dgm:cxn modelId="{4B9BB9AA-90C2-4365-B5C0-7CF70A39C84C}" type="presOf" srcId="{30B66872-59B2-4C12-A314-7582E276EB56}" destId="{2D148D58-9FF8-4E04-8D63-A98CA42695B8}" srcOrd="0" destOrd="0" presId="urn:microsoft.com/office/officeart/2005/8/layout/radial2"/>
    <dgm:cxn modelId="{73E4FA02-D0B9-4EC8-9DEB-700193818D40}" type="presOf" srcId="{250885D1-1D07-4745-B1B2-2DC16C19437B}" destId="{0982A7B4-2D39-4C58-A1F4-4C261930C6BF}" srcOrd="0" destOrd="0" presId="urn:microsoft.com/office/officeart/2005/8/layout/radial2"/>
    <dgm:cxn modelId="{DDA819F8-0CBB-4B89-9031-476AD956A80C}" type="presOf" srcId="{B4AC768F-0899-44F8-97BC-88CB8D87838F}" destId="{F7AE4B29-A6D3-4FDC-9C02-9BF0295D0FF2}" srcOrd="0" destOrd="1" presId="urn:microsoft.com/office/officeart/2005/8/layout/radial2"/>
    <dgm:cxn modelId="{9F8D629D-AD12-4B70-9316-3C489AF2B43D}" type="presOf" srcId="{399FB2A0-06DC-4C3A-BFC8-1B5FD6F96F65}" destId="{DFCA557E-BA2C-49A7-AF46-E193A3A860D2}" srcOrd="0" destOrd="0" presId="urn:microsoft.com/office/officeart/2005/8/layout/radial2"/>
    <dgm:cxn modelId="{E34CB06E-107B-4BAD-BE6D-DD6F7CC3DB25}" srcId="{399FB2A0-06DC-4C3A-BFC8-1B5FD6F96F65}" destId="{250885D1-1D07-4745-B1B2-2DC16C19437B}" srcOrd="0" destOrd="0" parTransId="{BC29B341-3357-4837-92CD-E915684B1F7D}" sibTransId="{B5AD5493-B048-49A3-A720-1C36E3C996CA}"/>
    <dgm:cxn modelId="{E4B23AEC-F675-4E52-A858-E20BC807E252}" type="presOf" srcId="{6C6061BB-1AC7-416D-B568-FBC4EC84361E}" destId="{0982A7B4-2D39-4C58-A1F4-4C261930C6BF}" srcOrd="0" destOrd="1" presId="urn:microsoft.com/office/officeart/2005/8/layout/radial2"/>
    <dgm:cxn modelId="{20A56609-E03A-4BE0-AF07-824E5BD47A68}" srcId="{3F0DC155-591D-46A6-A453-175DDA83446D}" destId="{C11F406B-77AB-4441-9860-6E78BC21EC4D}" srcOrd="0" destOrd="0" parTransId="{13FDE18C-0536-4A38-A362-204791F9C2B6}" sibTransId="{8E93820E-1380-4EEF-A532-3582D0EFFDF2}"/>
    <dgm:cxn modelId="{18F5B7AC-DB49-44E6-9E3B-D47D0483E0BC}" type="presParOf" srcId="{DFADB433-4945-4606-8535-919163125AFF}" destId="{7A0959C9-034B-4956-9A58-BAB3D2AE401E}" srcOrd="0" destOrd="0" presId="urn:microsoft.com/office/officeart/2005/8/layout/radial2"/>
    <dgm:cxn modelId="{18F3267A-3954-4826-8E2A-5479DEC7A300}" type="presParOf" srcId="{7A0959C9-034B-4956-9A58-BAB3D2AE401E}" destId="{39CEDEFA-B835-40B6-9462-1AEB93F35CF7}" srcOrd="0" destOrd="0" presId="urn:microsoft.com/office/officeart/2005/8/layout/radial2"/>
    <dgm:cxn modelId="{CF7C468A-3034-4C3A-B566-22635B489762}" type="presParOf" srcId="{39CEDEFA-B835-40B6-9462-1AEB93F35CF7}" destId="{35F4B396-3EC4-4577-B6EA-851BDE7961E4}" srcOrd="0" destOrd="0" presId="urn:microsoft.com/office/officeart/2005/8/layout/radial2"/>
    <dgm:cxn modelId="{BD01375E-BDE8-4767-A614-BD1173C0B04B}" type="presParOf" srcId="{39CEDEFA-B835-40B6-9462-1AEB93F35CF7}" destId="{7804E018-8648-4370-9C3E-4B3CC657BF46}" srcOrd="1" destOrd="0" presId="urn:microsoft.com/office/officeart/2005/8/layout/radial2"/>
    <dgm:cxn modelId="{7F624F74-0E50-456C-A2CC-2E358CE0862F}" type="presParOf" srcId="{7A0959C9-034B-4956-9A58-BAB3D2AE401E}" destId="{5A05C7FA-6BF5-4034-B492-792E76906CC4}" srcOrd="1" destOrd="0" presId="urn:microsoft.com/office/officeart/2005/8/layout/radial2"/>
    <dgm:cxn modelId="{B4100900-18ED-45C2-93FF-C818260C65B5}" type="presParOf" srcId="{7A0959C9-034B-4956-9A58-BAB3D2AE401E}" destId="{D8C9D992-0BFD-43FA-AD20-A515FC501479}" srcOrd="2" destOrd="0" presId="urn:microsoft.com/office/officeart/2005/8/layout/radial2"/>
    <dgm:cxn modelId="{B369EF7C-5A38-4AAD-A291-79FB3E7A2BDB}" type="presParOf" srcId="{D8C9D992-0BFD-43FA-AD20-A515FC501479}" destId="{DFCA557E-BA2C-49A7-AF46-E193A3A860D2}" srcOrd="0" destOrd="0" presId="urn:microsoft.com/office/officeart/2005/8/layout/radial2"/>
    <dgm:cxn modelId="{02E3C0C2-A22C-4B45-AC36-88BF2FE03B7D}" type="presParOf" srcId="{D8C9D992-0BFD-43FA-AD20-A515FC501479}" destId="{0982A7B4-2D39-4C58-A1F4-4C261930C6BF}" srcOrd="1" destOrd="0" presId="urn:microsoft.com/office/officeart/2005/8/layout/radial2"/>
    <dgm:cxn modelId="{DBCE2290-E4B6-496F-BCB1-4CAD4F40B44B}" type="presParOf" srcId="{7A0959C9-034B-4956-9A58-BAB3D2AE401E}" destId="{2D148D58-9FF8-4E04-8D63-A98CA42695B8}" srcOrd="3" destOrd="0" presId="urn:microsoft.com/office/officeart/2005/8/layout/radial2"/>
    <dgm:cxn modelId="{ECB5748B-4F0D-4053-8CFF-94E9DEE91207}" type="presParOf" srcId="{7A0959C9-034B-4956-9A58-BAB3D2AE401E}" destId="{B75C1614-A88D-4435-9A3C-71856269408A}" srcOrd="4" destOrd="0" presId="urn:microsoft.com/office/officeart/2005/8/layout/radial2"/>
    <dgm:cxn modelId="{79D320F4-7331-4022-A550-5B62CAA55250}" type="presParOf" srcId="{B75C1614-A88D-4435-9A3C-71856269408A}" destId="{105C6ED9-2F9C-4C81-9F32-9ACAE951AAD4}" srcOrd="0" destOrd="0" presId="urn:microsoft.com/office/officeart/2005/8/layout/radial2"/>
    <dgm:cxn modelId="{572A363D-1926-449C-8DFC-EAF3A62CD961}" type="presParOf" srcId="{B75C1614-A88D-4435-9A3C-71856269408A}" destId="{91C8B461-4978-4F68-975F-55D1CA51188D}" srcOrd="1" destOrd="0" presId="urn:microsoft.com/office/officeart/2005/8/layout/radial2"/>
    <dgm:cxn modelId="{2C99AC23-F5E5-40B5-A378-39D37D9ECC2A}" type="presParOf" srcId="{7A0959C9-034B-4956-9A58-BAB3D2AE401E}" destId="{D68D7A3A-443C-40F9-ACAF-EF644B8E3DA1}" srcOrd="5" destOrd="0" presId="urn:microsoft.com/office/officeart/2005/8/layout/radial2"/>
    <dgm:cxn modelId="{31D50868-0F04-4389-A8CF-D7B8A5BAF2F0}" type="presParOf" srcId="{7A0959C9-034B-4956-9A58-BAB3D2AE401E}" destId="{B12B26B4-5480-47F4-B4B8-A502E2AD5089}" srcOrd="6" destOrd="0" presId="urn:microsoft.com/office/officeart/2005/8/layout/radial2"/>
    <dgm:cxn modelId="{5F5B307B-7AA3-4A2C-823D-87658A383290}" type="presParOf" srcId="{B12B26B4-5480-47F4-B4B8-A502E2AD5089}" destId="{B920AE24-436E-4B8E-9534-FC47B416D421}" srcOrd="0" destOrd="0" presId="urn:microsoft.com/office/officeart/2005/8/layout/radial2"/>
    <dgm:cxn modelId="{AD6981C1-C428-4122-B896-313A97A8B518}" type="presParOf" srcId="{B12B26B4-5480-47F4-B4B8-A502E2AD5089}" destId="{F7AE4B29-A6D3-4FDC-9C02-9BF0295D0FF2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3DF475-942B-4162-8F54-B40EA79F229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E0148C-90EB-4655-AC17-9BC9FFA90BFB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704A6A73-5DCB-4CC6-B864-216A2185608E}" type="parTrans" cxnId="{3BE341C0-F84B-429B-B276-FB084E80A7D9}">
      <dgm:prSet/>
      <dgm:spPr/>
      <dgm:t>
        <a:bodyPr/>
        <a:lstStyle/>
        <a:p>
          <a:endParaRPr lang="ru-RU"/>
        </a:p>
      </dgm:t>
    </dgm:pt>
    <dgm:pt modelId="{2BDCF255-4124-4A96-87EB-4D7005AD3454}" type="sibTrans" cxnId="{3BE341C0-F84B-429B-B276-FB084E80A7D9}">
      <dgm:prSet/>
      <dgm:spPr/>
      <dgm:t>
        <a:bodyPr/>
        <a:lstStyle/>
        <a:p>
          <a:endParaRPr lang="ru-RU"/>
        </a:p>
      </dgm:t>
    </dgm:pt>
    <dgm:pt modelId="{2E058C28-3BEF-4876-938B-4BCE699BD015}">
      <dgm:prSet phldrT="[Текст]"/>
      <dgm:spPr/>
      <dgm:t>
        <a:bodyPr/>
        <a:lstStyle/>
        <a:p>
          <a:r>
            <a:rPr lang="ru-RU" dirty="0" smtClean="0"/>
            <a:t>Согласование в целях обучения и воспитания интересов и потребностей человека, общества, государства</a:t>
          </a:r>
          <a:endParaRPr lang="ru-RU" dirty="0"/>
        </a:p>
      </dgm:t>
    </dgm:pt>
    <dgm:pt modelId="{F4EC51EF-FDAD-4AE4-A424-ECDD53418445}" type="parTrans" cxnId="{88FBA4B6-6778-42CE-BCBF-00312BA61D08}">
      <dgm:prSet/>
      <dgm:spPr/>
      <dgm:t>
        <a:bodyPr/>
        <a:lstStyle/>
        <a:p>
          <a:endParaRPr lang="ru-RU"/>
        </a:p>
      </dgm:t>
    </dgm:pt>
    <dgm:pt modelId="{C9B9E9F8-7A52-494E-86F5-ADC174D605BA}" type="sibTrans" cxnId="{88FBA4B6-6778-42CE-BCBF-00312BA61D08}">
      <dgm:prSet/>
      <dgm:spPr/>
      <dgm:t>
        <a:bodyPr/>
        <a:lstStyle/>
        <a:p>
          <a:endParaRPr lang="ru-RU"/>
        </a:p>
      </dgm:t>
    </dgm:pt>
    <dgm:pt modelId="{50A25CF9-B64D-4A35-A38C-FC18D3671FB2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C97B13EB-5D40-4213-B5C1-344A1E1253B1}" type="parTrans" cxnId="{506AA1E3-10F0-4A14-BCF4-BF4674B01880}">
      <dgm:prSet/>
      <dgm:spPr/>
      <dgm:t>
        <a:bodyPr/>
        <a:lstStyle/>
        <a:p>
          <a:endParaRPr lang="ru-RU"/>
        </a:p>
      </dgm:t>
    </dgm:pt>
    <dgm:pt modelId="{2F3EEEEF-80C3-4173-8CC1-A7C0727CEC4D}" type="sibTrans" cxnId="{506AA1E3-10F0-4A14-BCF4-BF4674B01880}">
      <dgm:prSet/>
      <dgm:spPr/>
      <dgm:t>
        <a:bodyPr/>
        <a:lstStyle/>
        <a:p>
          <a:endParaRPr lang="ru-RU"/>
        </a:p>
      </dgm:t>
    </dgm:pt>
    <dgm:pt modelId="{6E2AE69F-5DD4-4EAF-9FF3-DA2B92DC4872}">
      <dgm:prSet phldrT="[Текст]"/>
      <dgm:spPr/>
      <dgm:t>
        <a:bodyPr/>
        <a:lstStyle/>
        <a:p>
          <a:r>
            <a:rPr lang="ru-RU" dirty="0" smtClean="0"/>
            <a:t>Разработка в разных странах национального образовательного идеала как ориентира в целеполагании</a:t>
          </a:r>
          <a:endParaRPr lang="ru-RU" dirty="0"/>
        </a:p>
      </dgm:t>
    </dgm:pt>
    <dgm:pt modelId="{C0E0D8F9-8D32-4EBA-9F64-1875E8FBA5C8}" type="parTrans" cxnId="{E250D390-75DE-4D27-96AD-1ADC034DDE99}">
      <dgm:prSet/>
      <dgm:spPr/>
      <dgm:t>
        <a:bodyPr/>
        <a:lstStyle/>
        <a:p>
          <a:endParaRPr lang="ru-RU"/>
        </a:p>
      </dgm:t>
    </dgm:pt>
    <dgm:pt modelId="{A4122598-56D9-4D2F-B706-0F160DCF6A23}" type="sibTrans" cxnId="{E250D390-75DE-4D27-96AD-1ADC034DDE99}">
      <dgm:prSet/>
      <dgm:spPr/>
      <dgm:t>
        <a:bodyPr/>
        <a:lstStyle/>
        <a:p>
          <a:endParaRPr lang="ru-RU"/>
        </a:p>
      </dgm:t>
    </dgm:pt>
    <dgm:pt modelId="{1D63B451-8F1A-4CFA-B4EB-1C1121B37FF9}">
      <dgm:prSet phldrT="[Текст]"/>
      <dgm:spPr/>
      <dgm:t>
        <a:bodyPr/>
        <a:lstStyle/>
        <a:p>
          <a:endParaRPr lang="ru-RU" dirty="0"/>
        </a:p>
      </dgm:t>
    </dgm:pt>
    <dgm:pt modelId="{7C5BF891-E292-4390-A711-10A43DBFA3BB}" type="parTrans" cxnId="{5D43BC4F-4E50-438A-9FC7-F7F99EA357B5}">
      <dgm:prSet/>
      <dgm:spPr/>
    </dgm:pt>
    <dgm:pt modelId="{9A2BB8CA-E639-4D72-A50D-7CF698B45411}" type="sibTrans" cxnId="{5D43BC4F-4E50-438A-9FC7-F7F99EA357B5}">
      <dgm:prSet/>
      <dgm:spPr/>
    </dgm:pt>
    <dgm:pt modelId="{5982F68C-295F-4BAD-953E-66952A5C16FF}" type="pres">
      <dgm:prSet presAssocID="{433DF475-942B-4162-8F54-B40EA79F229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5021A4-3C54-4AEA-9C6B-A2136144549E}" type="pres">
      <dgm:prSet presAssocID="{DCE0148C-90EB-4655-AC17-9BC9FFA90BFB}" presName="composite" presStyleCnt="0"/>
      <dgm:spPr/>
    </dgm:pt>
    <dgm:pt modelId="{A170D9FE-B549-4D13-BA0C-81C5988F8764}" type="pres">
      <dgm:prSet presAssocID="{DCE0148C-90EB-4655-AC17-9BC9FFA90BFB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719832-3303-4C54-ABD2-9BA54C56DCB8}" type="pres">
      <dgm:prSet presAssocID="{DCE0148C-90EB-4655-AC17-9BC9FFA90BFB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A24706-F2F7-4B00-BC7C-9E4A9BAD74A0}" type="pres">
      <dgm:prSet presAssocID="{2BDCF255-4124-4A96-87EB-4D7005AD3454}" presName="sp" presStyleCnt="0"/>
      <dgm:spPr/>
    </dgm:pt>
    <dgm:pt modelId="{3EC4D432-BBC6-482D-8BA6-D3F79DCDC283}" type="pres">
      <dgm:prSet presAssocID="{50A25CF9-B64D-4A35-A38C-FC18D3671FB2}" presName="composite" presStyleCnt="0"/>
      <dgm:spPr/>
    </dgm:pt>
    <dgm:pt modelId="{99B3CAD8-CDE8-484A-8A9E-5C04F2CB4171}" type="pres">
      <dgm:prSet presAssocID="{50A25CF9-B64D-4A35-A38C-FC18D3671FB2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42894D-0F29-4B4B-92C8-45BB2884794F}" type="pres">
      <dgm:prSet presAssocID="{50A25CF9-B64D-4A35-A38C-FC18D3671FB2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6B0CD2-B8F3-4178-A7C2-89CDF79DD1A7}" type="presOf" srcId="{50A25CF9-B64D-4A35-A38C-FC18D3671FB2}" destId="{99B3CAD8-CDE8-484A-8A9E-5C04F2CB4171}" srcOrd="0" destOrd="0" presId="urn:microsoft.com/office/officeart/2005/8/layout/chevron2"/>
    <dgm:cxn modelId="{19DE46A1-8B1C-4C64-B281-1B48A38FC122}" type="presOf" srcId="{2E058C28-3BEF-4876-938B-4BCE699BD015}" destId="{4E719832-3303-4C54-ABD2-9BA54C56DCB8}" srcOrd="0" destOrd="0" presId="urn:microsoft.com/office/officeart/2005/8/layout/chevron2"/>
    <dgm:cxn modelId="{88FBA4B6-6778-42CE-BCBF-00312BA61D08}" srcId="{DCE0148C-90EB-4655-AC17-9BC9FFA90BFB}" destId="{2E058C28-3BEF-4876-938B-4BCE699BD015}" srcOrd="0" destOrd="0" parTransId="{F4EC51EF-FDAD-4AE4-A424-ECDD53418445}" sibTransId="{C9B9E9F8-7A52-494E-86F5-ADC174D605BA}"/>
    <dgm:cxn modelId="{5D43BC4F-4E50-438A-9FC7-F7F99EA357B5}" srcId="{50A25CF9-B64D-4A35-A38C-FC18D3671FB2}" destId="{1D63B451-8F1A-4CFA-B4EB-1C1121B37FF9}" srcOrd="1" destOrd="0" parTransId="{7C5BF891-E292-4390-A711-10A43DBFA3BB}" sibTransId="{9A2BB8CA-E639-4D72-A50D-7CF698B45411}"/>
    <dgm:cxn modelId="{E250D390-75DE-4D27-96AD-1ADC034DDE99}" srcId="{50A25CF9-B64D-4A35-A38C-FC18D3671FB2}" destId="{6E2AE69F-5DD4-4EAF-9FF3-DA2B92DC4872}" srcOrd="0" destOrd="0" parTransId="{C0E0D8F9-8D32-4EBA-9F64-1875E8FBA5C8}" sibTransId="{A4122598-56D9-4D2F-B706-0F160DCF6A23}"/>
    <dgm:cxn modelId="{E7847F43-4CAD-4318-8FBA-C131055C160D}" type="presOf" srcId="{6E2AE69F-5DD4-4EAF-9FF3-DA2B92DC4872}" destId="{9E42894D-0F29-4B4B-92C8-45BB2884794F}" srcOrd="0" destOrd="0" presId="urn:microsoft.com/office/officeart/2005/8/layout/chevron2"/>
    <dgm:cxn modelId="{A6DB87DC-9F76-4C82-BA1F-412C4D317A57}" type="presOf" srcId="{433DF475-942B-4162-8F54-B40EA79F2292}" destId="{5982F68C-295F-4BAD-953E-66952A5C16FF}" srcOrd="0" destOrd="0" presId="urn:microsoft.com/office/officeart/2005/8/layout/chevron2"/>
    <dgm:cxn modelId="{506AA1E3-10F0-4A14-BCF4-BF4674B01880}" srcId="{433DF475-942B-4162-8F54-B40EA79F2292}" destId="{50A25CF9-B64D-4A35-A38C-FC18D3671FB2}" srcOrd="1" destOrd="0" parTransId="{C97B13EB-5D40-4213-B5C1-344A1E1253B1}" sibTransId="{2F3EEEEF-80C3-4173-8CC1-A7C0727CEC4D}"/>
    <dgm:cxn modelId="{23EADD1D-B136-4C5F-945A-381F10E86CB0}" type="presOf" srcId="{1D63B451-8F1A-4CFA-B4EB-1C1121B37FF9}" destId="{9E42894D-0F29-4B4B-92C8-45BB2884794F}" srcOrd="0" destOrd="1" presId="urn:microsoft.com/office/officeart/2005/8/layout/chevron2"/>
    <dgm:cxn modelId="{3BE341C0-F84B-429B-B276-FB084E80A7D9}" srcId="{433DF475-942B-4162-8F54-B40EA79F2292}" destId="{DCE0148C-90EB-4655-AC17-9BC9FFA90BFB}" srcOrd="0" destOrd="0" parTransId="{704A6A73-5DCB-4CC6-B864-216A2185608E}" sibTransId="{2BDCF255-4124-4A96-87EB-4D7005AD3454}"/>
    <dgm:cxn modelId="{8E403E2D-EC8A-4F3D-BF76-79D307E7F270}" type="presOf" srcId="{DCE0148C-90EB-4655-AC17-9BC9FFA90BFB}" destId="{A170D9FE-B549-4D13-BA0C-81C5988F8764}" srcOrd="0" destOrd="0" presId="urn:microsoft.com/office/officeart/2005/8/layout/chevron2"/>
    <dgm:cxn modelId="{10056DD4-D610-43C9-B93C-51B981FA2EC0}" type="presParOf" srcId="{5982F68C-295F-4BAD-953E-66952A5C16FF}" destId="{2E5021A4-3C54-4AEA-9C6B-A2136144549E}" srcOrd="0" destOrd="0" presId="urn:microsoft.com/office/officeart/2005/8/layout/chevron2"/>
    <dgm:cxn modelId="{C9EEDF27-4434-4A28-A133-2A7C1AE11E68}" type="presParOf" srcId="{2E5021A4-3C54-4AEA-9C6B-A2136144549E}" destId="{A170D9FE-B549-4D13-BA0C-81C5988F8764}" srcOrd="0" destOrd="0" presId="urn:microsoft.com/office/officeart/2005/8/layout/chevron2"/>
    <dgm:cxn modelId="{862EBBF6-2D36-4C71-B5B6-315B04A9B4B0}" type="presParOf" srcId="{2E5021A4-3C54-4AEA-9C6B-A2136144549E}" destId="{4E719832-3303-4C54-ABD2-9BA54C56DCB8}" srcOrd="1" destOrd="0" presId="urn:microsoft.com/office/officeart/2005/8/layout/chevron2"/>
    <dgm:cxn modelId="{99BA3686-D69D-475F-A645-1AFECC506D0B}" type="presParOf" srcId="{5982F68C-295F-4BAD-953E-66952A5C16FF}" destId="{76A24706-F2F7-4B00-BC7C-9E4A9BAD74A0}" srcOrd="1" destOrd="0" presId="urn:microsoft.com/office/officeart/2005/8/layout/chevron2"/>
    <dgm:cxn modelId="{370A4351-43E1-4743-BF54-0836E899C34A}" type="presParOf" srcId="{5982F68C-295F-4BAD-953E-66952A5C16FF}" destId="{3EC4D432-BBC6-482D-8BA6-D3F79DCDC283}" srcOrd="2" destOrd="0" presId="urn:microsoft.com/office/officeart/2005/8/layout/chevron2"/>
    <dgm:cxn modelId="{4182B214-4B0A-4F83-98D8-516261A09862}" type="presParOf" srcId="{3EC4D432-BBC6-482D-8BA6-D3F79DCDC283}" destId="{99B3CAD8-CDE8-484A-8A9E-5C04F2CB4171}" srcOrd="0" destOrd="0" presId="urn:microsoft.com/office/officeart/2005/8/layout/chevron2"/>
    <dgm:cxn modelId="{AA26FFAD-0AE8-4278-A210-867AECB4CEEE}" type="presParOf" srcId="{3EC4D432-BBC6-482D-8BA6-D3F79DCDC283}" destId="{9E42894D-0F29-4B4B-92C8-45BB2884794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8C55DE-23FF-467D-98BA-D02FA36BAFB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83D786-97CE-4B12-A89A-6762E682C827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576C74E4-72DA-47D6-BE7F-1A364B0AEBC4}" type="parTrans" cxnId="{061CDD9A-7B21-4088-BBB2-3FB1009B78AF}">
      <dgm:prSet/>
      <dgm:spPr/>
      <dgm:t>
        <a:bodyPr/>
        <a:lstStyle/>
        <a:p>
          <a:endParaRPr lang="ru-RU"/>
        </a:p>
      </dgm:t>
    </dgm:pt>
    <dgm:pt modelId="{AE9BF2C2-4220-4F90-917E-05B2C44F96F4}" type="sibTrans" cxnId="{061CDD9A-7B21-4088-BBB2-3FB1009B78AF}">
      <dgm:prSet/>
      <dgm:spPr/>
      <dgm:t>
        <a:bodyPr/>
        <a:lstStyle/>
        <a:p>
          <a:endParaRPr lang="ru-RU"/>
        </a:p>
      </dgm:t>
    </dgm:pt>
    <dgm:pt modelId="{B545BCC6-3D19-4DCD-B0E1-7C9565A08C97}">
      <dgm:prSet phldrT="[Текст]"/>
      <dgm:spPr/>
      <dgm:t>
        <a:bodyPr/>
        <a:lstStyle/>
        <a:p>
          <a:r>
            <a:rPr lang="ru-RU" dirty="0" smtClean="0"/>
            <a:t>Поиск критериев отбора содержания обучения и воспитания</a:t>
          </a:r>
          <a:endParaRPr lang="ru-RU" dirty="0"/>
        </a:p>
      </dgm:t>
    </dgm:pt>
    <dgm:pt modelId="{D3EB8420-F951-4FAF-9135-58F2F7B2FEF5}" type="parTrans" cxnId="{D5554C6E-34C6-410D-BCCF-51F738FDBB7A}">
      <dgm:prSet/>
      <dgm:spPr/>
      <dgm:t>
        <a:bodyPr/>
        <a:lstStyle/>
        <a:p>
          <a:endParaRPr lang="ru-RU"/>
        </a:p>
      </dgm:t>
    </dgm:pt>
    <dgm:pt modelId="{75175B5C-F408-452D-9521-620F2C1D31FE}" type="sibTrans" cxnId="{D5554C6E-34C6-410D-BCCF-51F738FDBB7A}">
      <dgm:prSet/>
      <dgm:spPr/>
      <dgm:t>
        <a:bodyPr/>
        <a:lstStyle/>
        <a:p>
          <a:endParaRPr lang="ru-RU"/>
        </a:p>
      </dgm:t>
    </dgm:pt>
    <dgm:pt modelId="{0876D412-DCDD-4B80-BF03-7E9A43D8875C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D7EC8CC3-721A-4A69-8B36-68698ECA3155}" type="parTrans" cxnId="{63E61BA5-04A9-4F52-859E-F52964674EDF}">
      <dgm:prSet/>
      <dgm:spPr/>
      <dgm:t>
        <a:bodyPr/>
        <a:lstStyle/>
        <a:p>
          <a:endParaRPr lang="ru-RU"/>
        </a:p>
      </dgm:t>
    </dgm:pt>
    <dgm:pt modelId="{D0E27A35-AEA9-4D1D-A9EF-2B81C857BBC5}" type="sibTrans" cxnId="{63E61BA5-04A9-4F52-859E-F52964674EDF}">
      <dgm:prSet/>
      <dgm:spPr/>
      <dgm:t>
        <a:bodyPr/>
        <a:lstStyle/>
        <a:p>
          <a:endParaRPr lang="ru-RU"/>
        </a:p>
      </dgm:t>
    </dgm:pt>
    <dgm:pt modelId="{73869FAB-6472-4925-A2CF-8CCB529ED2A7}">
      <dgm:prSet phldrT="[Текст]"/>
      <dgm:spPr/>
      <dgm:t>
        <a:bodyPr/>
        <a:lstStyle/>
        <a:p>
          <a:r>
            <a:rPr lang="ru-RU" dirty="0" smtClean="0"/>
            <a:t>Научное обоснование способов структурирования содержания обучения и воспитания</a:t>
          </a:r>
          <a:endParaRPr lang="ru-RU" dirty="0"/>
        </a:p>
      </dgm:t>
    </dgm:pt>
    <dgm:pt modelId="{BECB0EF9-CB61-4FE9-9E15-906851D5BC5F}" type="parTrans" cxnId="{3B1D78A6-1E21-435C-9B6E-DBAF86C6D44D}">
      <dgm:prSet/>
      <dgm:spPr/>
      <dgm:t>
        <a:bodyPr/>
        <a:lstStyle/>
        <a:p>
          <a:endParaRPr lang="ru-RU"/>
        </a:p>
      </dgm:t>
    </dgm:pt>
    <dgm:pt modelId="{879A3BCC-90A8-471F-B9D3-14282A671CC4}" type="sibTrans" cxnId="{3B1D78A6-1E21-435C-9B6E-DBAF86C6D44D}">
      <dgm:prSet/>
      <dgm:spPr/>
      <dgm:t>
        <a:bodyPr/>
        <a:lstStyle/>
        <a:p>
          <a:endParaRPr lang="ru-RU"/>
        </a:p>
      </dgm:t>
    </dgm:pt>
    <dgm:pt modelId="{E88FE1B5-BEE1-47E1-83E8-7F960330D560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00BD99DD-3546-4A0C-A047-2AC2C84692FB}" type="parTrans" cxnId="{443C89FE-524C-4220-8CD4-3598476E35FF}">
      <dgm:prSet/>
      <dgm:spPr/>
      <dgm:t>
        <a:bodyPr/>
        <a:lstStyle/>
        <a:p>
          <a:endParaRPr lang="ru-RU"/>
        </a:p>
      </dgm:t>
    </dgm:pt>
    <dgm:pt modelId="{0FD9E687-CB3A-407F-B1B7-78D1D61A2DCE}" type="sibTrans" cxnId="{443C89FE-524C-4220-8CD4-3598476E35FF}">
      <dgm:prSet/>
      <dgm:spPr/>
      <dgm:t>
        <a:bodyPr/>
        <a:lstStyle/>
        <a:p>
          <a:endParaRPr lang="ru-RU"/>
        </a:p>
      </dgm:t>
    </dgm:pt>
    <dgm:pt modelId="{40E4CF8C-EA26-440C-A93C-121293D0A77F}">
      <dgm:prSet phldrT="[Текст]"/>
      <dgm:spPr/>
      <dgm:t>
        <a:bodyPr/>
        <a:lstStyle/>
        <a:p>
          <a:r>
            <a:rPr lang="ru-RU" dirty="0" smtClean="0"/>
            <a:t>Отбор культурных объектов и явлений культуры, которые целесообразно включать в содержание обучения и воспитания</a:t>
          </a:r>
          <a:endParaRPr lang="ru-RU" dirty="0"/>
        </a:p>
      </dgm:t>
    </dgm:pt>
    <dgm:pt modelId="{90B522AE-DB56-44B0-9D7D-B47A1CDDC804}" type="parTrans" cxnId="{CDB0F44C-E993-4FE6-AB32-B611B478BE8E}">
      <dgm:prSet/>
      <dgm:spPr/>
      <dgm:t>
        <a:bodyPr/>
        <a:lstStyle/>
        <a:p>
          <a:endParaRPr lang="ru-RU"/>
        </a:p>
      </dgm:t>
    </dgm:pt>
    <dgm:pt modelId="{59C9EC74-99E1-4678-9E49-849C38DCA8F7}" type="sibTrans" cxnId="{CDB0F44C-E993-4FE6-AB32-B611B478BE8E}">
      <dgm:prSet/>
      <dgm:spPr/>
      <dgm:t>
        <a:bodyPr/>
        <a:lstStyle/>
        <a:p>
          <a:endParaRPr lang="ru-RU"/>
        </a:p>
      </dgm:t>
    </dgm:pt>
    <dgm:pt modelId="{9978349D-37C3-4B76-B527-FDBDB22976B8}" type="pres">
      <dgm:prSet presAssocID="{F38C55DE-23FF-467D-98BA-D02FA36BAFB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E5EBE8-2B38-4C66-AF2C-502D1F20B258}" type="pres">
      <dgm:prSet presAssocID="{3483D786-97CE-4B12-A89A-6762E682C827}" presName="composite" presStyleCnt="0"/>
      <dgm:spPr/>
    </dgm:pt>
    <dgm:pt modelId="{1F844ABB-39D1-44FD-9A23-381444045415}" type="pres">
      <dgm:prSet presAssocID="{3483D786-97CE-4B12-A89A-6762E682C82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B59D94-0CAE-444A-9F6A-C96CE21D811A}" type="pres">
      <dgm:prSet presAssocID="{3483D786-97CE-4B12-A89A-6762E682C82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289640-5FDC-425D-B5BA-FBD2CC976F99}" type="pres">
      <dgm:prSet presAssocID="{AE9BF2C2-4220-4F90-917E-05B2C44F96F4}" presName="sp" presStyleCnt="0"/>
      <dgm:spPr/>
    </dgm:pt>
    <dgm:pt modelId="{0E2AB10E-046F-432F-B4A4-02ABEEE89943}" type="pres">
      <dgm:prSet presAssocID="{0876D412-DCDD-4B80-BF03-7E9A43D8875C}" presName="composite" presStyleCnt="0"/>
      <dgm:spPr/>
    </dgm:pt>
    <dgm:pt modelId="{E6E63DE4-19AF-415C-85CD-583DC9C4BF27}" type="pres">
      <dgm:prSet presAssocID="{0876D412-DCDD-4B80-BF03-7E9A43D8875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CDE81F-9DAB-4CD6-8A05-D5072DFEE41C}" type="pres">
      <dgm:prSet presAssocID="{0876D412-DCDD-4B80-BF03-7E9A43D8875C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A917E7-F7D1-44F1-8697-453403D9F9AC}" type="pres">
      <dgm:prSet presAssocID="{D0E27A35-AEA9-4D1D-A9EF-2B81C857BBC5}" presName="sp" presStyleCnt="0"/>
      <dgm:spPr/>
    </dgm:pt>
    <dgm:pt modelId="{E0F47BDF-EE2F-4F1C-A5A3-2C6ABF5DF30D}" type="pres">
      <dgm:prSet presAssocID="{E88FE1B5-BEE1-47E1-83E8-7F960330D560}" presName="composite" presStyleCnt="0"/>
      <dgm:spPr/>
    </dgm:pt>
    <dgm:pt modelId="{9DF91748-FAEC-4227-81B6-528FD3650C62}" type="pres">
      <dgm:prSet presAssocID="{E88FE1B5-BEE1-47E1-83E8-7F960330D56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DBABD-0388-43C2-9AF8-B6305DCA216E}" type="pres">
      <dgm:prSet presAssocID="{E88FE1B5-BEE1-47E1-83E8-7F960330D56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1D78A6-1E21-435C-9B6E-DBAF86C6D44D}" srcId="{0876D412-DCDD-4B80-BF03-7E9A43D8875C}" destId="{73869FAB-6472-4925-A2CF-8CCB529ED2A7}" srcOrd="0" destOrd="0" parTransId="{BECB0EF9-CB61-4FE9-9E15-906851D5BC5F}" sibTransId="{879A3BCC-90A8-471F-B9D3-14282A671CC4}"/>
    <dgm:cxn modelId="{02A5DC90-8CA4-49E5-B40F-C827B53CEC46}" type="presOf" srcId="{3483D786-97CE-4B12-A89A-6762E682C827}" destId="{1F844ABB-39D1-44FD-9A23-381444045415}" srcOrd="0" destOrd="0" presId="urn:microsoft.com/office/officeart/2005/8/layout/chevron2"/>
    <dgm:cxn modelId="{D5554C6E-34C6-410D-BCCF-51F738FDBB7A}" srcId="{3483D786-97CE-4B12-A89A-6762E682C827}" destId="{B545BCC6-3D19-4DCD-B0E1-7C9565A08C97}" srcOrd="0" destOrd="0" parTransId="{D3EB8420-F951-4FAF-9135-58F2F7B2FEF5}" sibTransId="{75175B5C-F408-452D-9521-620F2C1D31FE}"/>
    <dgm:cxn modelId="{443C89FE-524C-4220-8CD4-3598476E35FF}" srcId="{F38C55DE-23FF-467D-98BA-D02FA36BAFB3}" destId="{E88FE1B5-BEE1-47E1-83E8-7F960330D560}" srcOrd="2" destOrd="0" parTransId="{00BD99DD-3546-4A0C-A047-2AC2C84692FB}" sibTransId="{0FD9E687-CB3A-407F-B1B7-78D1D61A2DCE}"/>
    <dgm:cxn modelId="{63E61BA5-04A9-4F52-859E-F52964674EDF}" srcId="{F38C55DE-23FF-467D-98BA-D02FA36BAFB3}" destId="{0876D412-DCDD-4B80-BF03-7E9A43D8875C}" srcOrd="1" destOrd="0" parTransId="{D7EC8CC3-721A-4A69-8B36-68698ECA3155}" sibTransId="{D0E27A35-AEA9-4D1D-A9EF-2B81C857BBC5}"/>
    <dgm:cxn modelId="{CDB0F44C-E993-4FE6-AB32-B611B478BE8E}" srcId="{E88FE1B5-BEE1-47E1-83E8-7F960330D560}" destId="{40E4CF8C-EA26-440C-A93C-121293D0A77F}" srcOrd="0" destOrd="0" parTransId="{90B522AE-DB56-44B0-9D7D-B47A1CDDC804}" sibTransId="{59C9EC74-99E1-4678-9E49-849C38DCA8F7}"/>
    <dgm:cxn modelId="{661E2749-311D-440A-89CB-806A3C0CCE0E}" type="presOf" srcId="{B545BCC6-3D19-4DCD-B0E1-7C9565A08C97}" destId="{82B59D94-0CAE-444A-9F6A-C96CE21D811A}" srcOrd="0" destOrd="0" presId="urn:microsoft.com/office/officeart/2005/8/layout/chevron2"/>
    <dgm:cxn modelId="{BA320681-1806-42FD-90D0-685B71740269}" type="presOf" srcId="{E88FE1B5-BEE1-47E1-83E8-7F960330D560}" destId="{9DF91748-FAEC-4227-81B6-528FD3650C62}" srcOrd="0" destOrd="0" presId="urn:microsoft.com/office/officeart/2005/8/layout/chevron2"/>
    <dgm:cxn modelId="{061CDD9A-7B21-4088-BBB2-3FB1009B78AF}" srcId="{F38C55DE-23FF-467D-98BA-D02FA36BAFB3}" destId="{3483D786-97CE-4B12-A89A-6762E682C827}" srcOrd="0" destOrd="0" parTransId="{576C74E4-72DA-47D6-BE7F-1A364B0AEBC4}" sibTransId="{AE9BF2C2-4220-4F90-917E-05B2C44F96F4}"/>
    <dgm:cxn modelId="{8D678F30-E142-4AC0-8984-A0C7BC8C1E40}" type="presOf" srcId="{73869FAB-6472-4925-A2CF-8CCB529ED2A7}" destId="{BACDE81F-9DAB-4CD6-8A05-D5072DFEE41C}" srcOrd="0" destOrd="0" presId="urn:microsoft.com/office/officeart/2005/8/layout/chevron2"/>
    <dgm:cxn modelId="{AD5A89DB-6A29-4487-9C52-94B3C9913C86}" type="presOf" srcId="{40E4CF8C-EA26-440C-A93C-121293D0A77F}" destId="{310DBABD-0388-43C2-9AF8-B6305DCA216E}" srcOrd="0" destOrd="0" presId="urn:microsoft.com/office/officeart/2005/8/layout/chevron2"/>
    <dgm:cxn modelId="{ED2A2AD9-1D5A-46BB-9F2D-6EF43D9A19BB}" type="presOf" srcId="{F38C55DE-23FF-467D-98BA-D02FA36BAFB3}" destId="{9978349D-37C3-4B76-B527-FDBDB22976B8}" srcOrd="0" destOrd="0" presId="urn:microsoft.com/office/officeart/2005/8/layout/chevron2"/>
    <dgm:cxn modelId="{DF1A3DA6-25BD-4B14-B08F-14CB9D527353}" type="presOf" srcId="{0876D412-DCDD-4B80-BF03-7E9A43D8875C}" destId="{E6E63DE4-19AF-415C-85CD-583DC9C4BF27}" srcOrd="0" destOrd="0" presId="urn:microsoft.com/office/officeart/2005/8/layout/chevron2"/>
    <dgm:cxn modelId="{467D217E-771A-437E-A89E-30D91B661D3A}" type="presParOf" srcId="{9978349D-37C3-4B76-B527-FDBDB22976B8}" destId="{F0E5EBE8-2B38-4C66-AF2C-502D1F20B258}" srcOrd="0" destOrd="0" presId="urn:microsoft.com/office/officeart/2005/8/layout/chevron2"/>
    <dgm:cxn modelId="{BA5F3809-2186-4E28-9164-33C00735D287}" type="presParOf" srcId="{F0E5EBE8-2B38-4C66-AF2C-502D1F20B258}" destId="{1F844ABB-39D1-44FD-9A23-381444045415}" srcOrd="0" destOrd="0" presId="urn:microsoft.com/office/officeart/2005/8/layout/chevron2"/>
    <dgm:cxn modelId="{181CEBDA-F160-4C1D-A70F-83FA271190DD}" type="presParOf" srcId="{F0E5EBE8-2B38-4C66-AF2C-502D1F20B258}" destId="{82B59D94-0CAE-444A-9F6A-C96CE21D811A}" srcOrd="1" destOrd="0" presId="urn:microsoft.com/office/officeart/2005/8/layout/chevron2"/>
    <dgm:cxn modelId="{E1515D0C-B685-4D29-89DA-A989B5427B5F}" type="presParOf" srcId="{9978349D-37C3-4B76-B527-FDBDB22976B8}" destId="{AA289640-5FDC-425D-B5BA-FBD2CC976F99}" srcOrd="1" destOrd="0" presId="urn:microsoft.com/office/officeart/2005/8/layout/chevron2"/>
    <dgm:cxn modelId="{58011B46-B247-4E17-8A48-6AEDA4DE0B75}" type="presParOf" srcId="{9978349D-37C3-4B76-B527-FDBDB22976B8}" destId="{0E2AB10E-046F-432F-B4A4-02ABEEE89943}" srcOrd="2" destOrd="0" presId="urn:microsoft.com/office/officeart/2005/8/layout/chevron2"/>
    <dgm:cxn modelId="{8C061E34-83EA-4865-A4FB-23F512744A8A}" type="presParOf" srcId="{0E2AB10E-046F-432F-B4A4-02ABEEE89943}" destId="{E6E63DE4-19AF-415C-85CD-583DC9C4BF27}" srcOrd="0" destOrd="0" presId="urn:microsoft.com/office/officeart/2005/8/layout/chevron2"/>
    <dgm:cxn modelId="{4ED88B3E-4C43-40B7-98F0-B4D6F0130991}" type="presParOf" srcId="{0E2AB10E-046F-432F-B4A4-02ABEEE89943}" destId="{BACDE81F-9DAB-4CD6-8A05-D5072DFEE41C}" srcOrd="1" destOrd="0" presId="urn:microsoft.com/office/officeart/2005/8/layout/chevron2"/>
    <dgm:cxn modelId="{1A573753-1C34-410F-8FFE-DC0B15ECF60F}" type="presParOf" srcId="{9978349D-37C3-4B76-B527-FDBDB22976B8}" destId="{00A917E7-F7D1-44F1-8697-453403D9F9AC}" srcOrd="3" destOrd="0" presId="urn:microsoft.com/office/officeart/2005/8/layout/chevron2"/>
    <dgm:cxn modelId="{B0557F19-D7A2-4D4C-9B52-3650AD7E6FB8}" type="presParOf" srcId="{9978349D-37C3-4B76-B527-FDBDB22976B8}" destId="{E0F47BDF-EE2F-4F1C-A5A3-2C6ABF5DF30D}" srcOrd="4" destOrd="0" presId="urn:microsoft.com/office/officeart/2005/8/layout/chevron2"/>
    <dgm:cxn modelId="{BDA21C2A-B2BF-4EF2-8D6C-D7532FF8AB28}" type="presParOf" srcId="{E0F47BDF-EE2F-4F1C-A5A3-2C6ABF5DF30D}" destId="{9DF91748-FAEC-4227-81B6-528FD3650C62}" srcOrd="0" destOrd="0" presId="urn:microsoft.com/office/officeart/2005/8/layout/chevron2"/>
    <dgm:cxn modelId="{3C9052AD-AF95-49A8-B060-F9C9D7792590}" type="presParOf" srcId="{E0F47BDF-EE2F-4F1C-A5A3-2C6ABF5DF30D}" destId="{310DBABD-0388-43C2-9AF8-B6305DCA216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DFB811-F9AE-4C4E-AFBC-6CAAAC6EAC8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F87375-CF6F-40CA-8E39-81415BFCD88F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C024CD93-84BD-46E0-AA6C-AED6E03EC1D8}" type="parTrans" cxnId="{0974C01F-0DCE-4BED-8DD7-7A398DB69DEE}">
      <dgm:prSet/>
      <dgm:spPr/>
      <dgm:t>
        <a:bodyPr/>
        <a:lstStyle/>
        <a:p>
          <a:endParaRPr lang="ru-RU"/>
        </a:p>
      </dgm:t>
    </dgm:pt>
    <dgm:pt modelId="{1F1FEB3B-2679-46A5-9515-27A76A85DA2C}" type="sibTrans" cxnId="{0974C01F-0DCE-4BED-8DD7-7A398DB69DEE}">
      <dgm:prSet/>
      <dgm:spPr/>
      <dgm:t>
        <a:bodyPr/>
        <a:lstStyle/>
        <a:p>
          <a:endParaRPr lang="ru-RU"/>
        </a:p>
      </dgm:t>
    </dgm:pt>
    <dgm:pt modelId="{7061FB26-E97B-444C-A551-37433D76415E}">
      <dgm:prSet phldrT="[Текст]"/>
      <dgm:spPr/>
      <dgm:t>
        <a:bodyPr/>
        <a:lstStyle/>
        <a:p>
          <a:r>
            <a:rPr lang="ru-RU" dirty="0" smtClean="0"/>
            <a:t>Развитие дистанционного образования</a:t>
          </a:r>
          <a:endParaRPr lang="ru-RU" dirty="0"/>
        </a:p>
      </dgm:t>
    </dgm:pt>
    <dgm:pt modelId="{C7619502-B7DD-4BC4-B109-59C63560FF1E}" type="parTrans" cxnId="{AB79A9AE-E7E9-4E1E-8B50-1BB9ABE4893B}">
      <dgm:prSet/>
      <dgm:spPr/>
      <dgm:t>
        <a:bodyPr/>
        <a:lstStyle/>
        <a:p>
          <a:endParaRPr lang="ru-RU"/>
        </a:p>
      </dgm:t>
    </dgm:pt>
    <dgm:pt modelId="{E596F0F3-850F-4767-AD7C-1C6517BC867D}" type="sibTrans" cxnId="{AB79A9AE-E7E9-4E1E-8B50-1BB9ABE4893B}">
      <dgm:prSet/>
      <dgm:spPr/>
      <dgm:t>
        <a:bodyPr/>
        <a:lstStyle/>
        <a:p>
          <a:endParaRPr lang="ru-RU"/>
        </a:p>
      </dgm:t>
    </dgm:pt>
    <dgm:pt modelId="{C2DA7BE8-8F23-4460-96C9-5CF332B3BA1C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7411614C-2C17-4239-A26D-600572CB4D91}" type="parTrans" cxnId="{4F28B31F-278A-4E1A-BD35-996E7A6169AE}">
      <dgm:prSet/>
      <dgm:spPr/>
      <dgm:t>
        <a:bodyPr/>
        <a:lstStyle/>
        <a:p>
          <a:endParaRPr lang="ru-RU"/>
        </a:p>
      </dgm:t>
    </dgm:pt>
    <dgm:pt modelId="{43AC7C88-7B12-46A2-B53C-91EED3402EEA}" type="sibTrans" cxnId="{4F28B31F-278A-4E1A-BD35-996E7A6169AE}">
      <dgm:prSet/>
      <dgm:spPr/>
      <dgm:t>
        <a:bodyPr/>
        <a:lstStyle/>
        <a:p>
          <a:endParaRPr lang="ru-RU"/>
        </a:p>
      </dgm:t>
    </dgm:pt>
    <dgm:pt modelId="{A98008B3-C1F4-477A-B2B0-BFFECC8C8A9A}">
      <dgm:prSet phldrT="[Текст]"/>
      <dgm:spPr/>
      <dgm:t>
        <a:bodyPr/>
        <a:lstStyle/>
        <a:p>
          <a:r>
            <a:rPr lang="ru-RU" dirty="0" smtClean="0"/>
            <a:t>Развитие «новых школ» («школы без стен», школы свободного воспитания и др.)</a:t>
          </a:r>
          <a:endParaRPr lang="ru-RU" dirty="0"/>
        </a:p>
      </dgm:t>
    </dgm:pt>
    <dgm:pt modelId="{175B559E-80CE-4908-B27C-1AC3EDDEEF2E}" type="parTrans" cxnId="{C12B9EE7-288D-411C-9024-39A7DA2A8389}">
      <dgm:prSet/>
      <dgm:spPr/>
      <dgm:t>
        <a:bodyPr/>
        <a:lstStyle/>
        <a:p>
          <a:endParaRPr lang="ru-RU"/>
        </a:p>
      </dgm:t>
    </dgm:pt>
    <dgm:pt modelId="{ABC7B4B7-D374-45E0-A303-13DA84AEBB7A}" type="sibTrans" cxnId="{C12B9EE7-288D-411C-9024-39A7DA2A8389}">
      <dgm:prSet/>
      <dgm:spPr/>
      <dgm:t>
        <a:bodyPr/>
        <a:lstStyle/>
        <a:p>
          <a:endParaRPr lang="ru-RU"/>
        </a:p>
      </dgm:t>
    </dgm:pt>
    <dgm:pt modelId="{42A6CBFF-4894-4FF7-9C3E-2B6A8D8E429F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0AB838CC-9EC3-4129-884C-153DA6F88FA1}" type="parTrans" cxnId="{8AEC88A0-B9F5-472C-B594-4AECA60C88E6}">
      <dgm:prSet/>
      <dgm:spPr/>
      <dgm:t>
        <a:bodyPr/>
        <a:lstStyle/>
        <a:p>
          <a:endParaRPr lang="ru-RU"/>
        </a:p>
      </dgm:t>
    </dgm:pt>
    <dgm:pt modelId="{23835EC9-EA54-4F3E-AF18-C3C9DD374A49}" type="sibTrans" cxnId="{8AEC88A0-B9F5-472C-B594-4AECA60C88E6}">
      <dgm:prSet/>
      <dgm:spPr/>
      <dgm:t>
        <a:bodyPr/>
        <a:lstStyle/>
        <a:p>
          <a:endParaRPr lang="ru-RU"/>
        </a:p>
      </dgm:t>
    </dgm:pt>
    <dgm:pt modelId="{F5D55913-BFCC-4C34-8904-122E6EED4D48}">
      <dgm:prSet phldrT="[Текст]"/>
      <dgm:spPr/>
      <dgm:t>
        <a:bodyPr/>
        <a:lstStyle/>
        <a:p>
          <a:r>
            <a:rPr lang="ru-RU" dirty="0" smtClean="0"/>
            <a:t>Изменение форм контроля и аттестации (тестирование, портфолио и др.)</a:t>
          </a:r>
          <a:endParaRPr lang="ru-RU" dirty="0"/>
        </a:p>
      </dgm:t>
    </dgm:pt>
    <dgm:pt modelId="{C9DD601B-8B64-49AA-AD95-3A13E465AD13}" type="parTrans" cxnId="{B68A7DAC-37FF-400A-803B-79E82998BCE6}">
      <dgm:prSet/>
      <dgm:spPr/>
      <dgm:t>
        <a:bodyPr/>
        <a:lstStyle/>
        <a:p>
          <a:endParaRPr lang="ru-RU"/>
        </a:p>
      </dgm:t>
    </dgm:pt>
    <dgm:pt modelId="{A7CE06B9-EF41-4B32-81BA-9D02185E8524}" type="sibTrans" cxnId="{B68A7DAC-37FF-400A-803B-79E82998BCE6}">
      <dgm:prSet/>
      <dgm:spPr/>
      <dgm:t>
        <a:bodyPr/>
        <a:lstStyle/>
        <a:p>
          <a:endParaRPr lang="ru-RU"/>
        </a:p>
      </dgm:t>
    </dgm:pt>
    <dgm:pt modelId="{16A1458E-8428-4034-913A-5DE5856F9C50}">
      <dgm:prSet phldrT="[Текст]" phldr="1"/>
      <dgm:spPr/>
      <dgm:t>
        <a:bodyPr/>
        <a:lstStyle/>
        <a:p>
          <a:endParaRPr lang="ru-RU"/>
        </a:p>
      </dgm:t>
    </dgm:pt>
    <dgm:pt modelId="{7B305FDC-BE6C-4BD2-B916-0C855F35E30A}" type="parTrans" cxnId="{702A7754-A795-40F3-B074-B192DFC9B11F}">
      <dgm:prSet/>
      <dgm:spPr/>
      <dgm:t>
        <a:bodyPr/>
        <a:lstStyle/>
        <a:p>
          <a:endParaRPr lang="ru-RU"/>
        </a:p>
      </dgm:t>
    </dgm:pt>
    <dgm:pt modelId="{A171E853-7471-46E5-B216-A7FB84CF7939}" type="sibTrans" cxnId="{702A7754-A795-40F3-B074-B192DFC9B11F}">
      <dgm:prSet/>
      <dgm:spPr/>
      <dgm:t>
        <a:bodyPr/>
        <a:lstStyle/>
        <a:p>
          <a:endParaRPr lang="ru-RU"/>
        </a:p>
      </dgm:t>
    </dgm:pt>
    <dgm:pt modelId="{EC6BD7A8-B675-4633-A8E6-2C744A931CA7}">
      <dgm:prSet phldrT="[Текст]"/>
      <dgm:spPr/>
      <dgm:t>
        <a:bodyPr/>
        <a:lstStyle/>
        <a:p>
          <a:r>
            <a:rPr lang="ru-RU" dirty="0" smtClean="0"/>
            <a:t>Развитие инклюзивного образования</a:t>
          </a:r>
          <a:endParaRPr lang="ru-RU" dirty="0"/>
        </a:p>
      </dgm:t>
    </dgm:pt>
    <dgm:pt modelId="{3AFD811E-1A24-4089-A381-0D1C18CC92F2}" type="parTrans" cxnId="{F520D4D2-272A-4C49-848B-38DB919A4AEB}">
      <dgm:prSet/>
      <dgm:spPr/>
    </dgm:pt>
    <dgm:pt modelId="{481FC1AE-679A-4BEC-9A8D-9F92099C12CD}" type="sibTrans" cxnId="{F520D4D2-272A-4C49-848B-38DB919A4AEB}">
      <dgm:prSet/>
      <dgm:spPr/>
    </dgm:pt>
    <dgm:pt modelId="{698D295F-514C-4281-8692-950D92887574}">
      <dgm:prSet phldrT="[Текст]"/>
      <dgm:spPr/>
      <dgm:t>
        <a:bodyPr/>
        <a:lstStyle/>
        <a:p>
          <a:r>
            <a:rPr lang="ru-RU" dirty="0" smtClean="0"/>
            <a:t>Развитие новых форм обучения: домашнее обучение, семейное обучение, экстернат, обучение по индивидуальному плану</a:t>
          </a:r>
          <a:endParaRPr lang="ru-RU" dirty="0"/>
        </a:p>
      </dgm:t>
    </dgm:pt>
    <dgm:pt modelId="{77804A47-2188-4FC7-840E-F878B2BEB0CC}" type="parTrans" cxnId="{820E919A-695E-4252-B730-229CDCE5F783}">
      <dgm:prSet/>
      <dgm:spPr/>
    </dgm:pt>
    <dgm:pt modelId="{F9AD0B45-D5F7-43D9-AEEE-207C4E680E4E}" type="sibTrans" cxnId="{820E919A-695E-4252-B730-229CDCE5F783}">
      <dgm:prSet/>
      <dgm:spPr/>
    </dgm:pt>
    <dgm:pt modelId="{B6F0081F-5F1A-4602-869A-67E6C38D9AF0}" type="pres">
      <dgm:prSet presAssocID="{EDDFB811-F9AE-4C4E-AFBC-6CAAAC6EAC8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D1DE79-94D4-42E4-A125-CDD15B997D51}" type="pres">
      <dgm:prSet presAssocID="{70F87375-CF6F-40CA-8E39-81415BFCD88F}" presName="composite" presStyleCnt="0"/>
      <dgm:spPr/>
    </dgm:pt>
    <dgm:pt modelId="{8924C57F-35B5-4324-B641-0FEC68FC8D17}" type="pres">
      <dgm:prSet presAssocID="{70F87375-CF6F-40CA-8E39-81415BFCD88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F0AB6-B092-4E58-9E09-9EA6D3BF3A85}" type="pres">
      <dgm:prSet presAssocID="{70F87375-CF6F-40CA-8E39-81415BFCD88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72DD3E-0B85-41E4-9F85-9E107D939B37}" type="pres">
      <dgm:prSet presAssocID="{1F1FEB3B-2679-46A5-9515-27A76A85DA2C}" presName="sp" presStyleCnt="0"/>
      <dgm:spPr/>
    </dgm:pt>
    <dgm:pt modelId="{8CDAEDDB-F18C-4725-9260-48B31A22941D}" type="pres">
      <dgm:prSet presAssocID="{C2DA7BE8-8F23-4460-96C9-5CF332B3BA1C}" presName="composite" presStyleCnt="0"/>
      <dgm:spPr/>
    </dgm:pt>
    <dgm:pt modelId="{EB460E2E-C056-4AAC-9A46-82E6D4DFBA1A}" type="pres">
      <dgm:prSet presAssocID="{C2DA7BE8-8F23-4460-96C9-5CF332B3BA1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E58A9-4299-4AC8-BC57-11118C5888B0}" type="pres">
      <dgm:prSet presAssocID="{C2DA7BE8-8F23-4460-96C9-5CF332B3BA1C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6F80B-E8E2-4728-A9D2-059DA3D0043A}" type="pres">
      <dgm:prSet presAssocID="{43AC7C88-7B12-46A2-B53C-91EED3402EEA}" presName="sp" presStyleCnt="0"/>
      <dgm:spPr/>
    </dgm:pt>
    <dgm:pt modelId="{02BD7E1F-CE35-40BA-AA26-124EFFD23A1D}" type="pres">
      <dgm:prSet presAssocID="{42A6CBFF-4894-4FF7-9C3E-2B6A8D8E429F}" presName="composite" presStyleCnt="0"/>
      <dgm:spPr/>
    </dgm:pt>
    <dgm:pt modelId="{C5DF9154-DC74-4177-B691-35063B4997D9}" type="pres">
      <dgm:prSet presAssocID="{42A6CBFF-4894-4FF7-9C3E-2B6A8D8E429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750531-A5AC-462E-B5B5-868638574F29}" type="pres">
      <dgm:prSet presAssocID="{42A6CBFF-4894-4FF7-9C3E-2B6A8D8E429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2A7754-A795-40F3-B074-B192DFC9B11F}" srcId="{42A6CBFF-4894-4FF7-9C3E-2B6A8D8E429F}" destId="{16A1458E-8428-4034-913A-5DE5856F9C50}" srcOrd="1" destOrd="0" parTransId="{7B305FDC-BE6C-4BD2-B916-0C855F35E30A}" sibTransId="{A171E853-7471-46E5-B216-A7FB84CF7939}"/>
    <dgm:cxn modelId="{86F8F420-9278-428D-93A6-4CD48C06F92E}" type="presOf" srcId="{698D295F-514C-4281-8692-950D92887574}" destId="{352F0AB6-B092-4E58-9E09-9EA6D3BF3A85}" srcOrd="0" destOrd="2" presId="urn:microsoft.com/office/officeart/2005/8/layout/chevron2"/>
    <dgm:cxn modelId="{65CA0197-91B5-43F1-B1B3-670DF4711EC4}" type="presOf" srcId="{EC6BD7A8-B675-4633-A8E6-2C744A931CA7}" destId="{352F0AB6-B092-4E58-9E09-9EA6D3BF3A85}" srcOrd="0" destOrd="1" presId="urn:microsoft.com/office/officeart/2005/8/layout/chevron2"/>
    <dgm:cxn modelId="{CE11BB83-DAEA-4A74-B6B5-59965AC29153}" type="presOf" srcId="{42A6CBFF-4894-4FF7-9C3E-2B6A8D8E429F}" destId="{C5DF9154-DC74-4177-B691-35063B4997D9}" srcOrd="0" destOrd="0" presId="urn:microsoft.com/office/officeart/2005/8/layout/chevron2"/>
    <dgm:cxn modelId="{13484C54-8676-4B52-9515-C95ED1E6FD60}" type="presOf" srcId="{70F87375-CF6F-40CA-8E39-81415BFCD88F}" destId="{8924C57F-35B5-4324-B641-0FEC68FC8D17}" srcOrd="0" destOrd="0" presId="urn:microsoft.com/office/officeart/2005/8/layout/chevron2"/>
    <dgm:cxn modelId="{AB79A9AE-E7E9-4E1E-8B50-1BB9ABE4893B}" srcId="{70F87375-CF6F-40CA-8E39-81415BFCD88F}" destId="{7061FB26-E97B-444C-A551-37433D76415E}" srcOrd="0" destOrd="0" parTransId="{C7619502-B7DD-4BC4-B109-59C63560FF1E}" sibTransId="{E596F0F3-850F-4767-AD7C-1C6517BC867D}"/>
    <dgm:cxn modelId="{8AEC88A0-B9F5-472C-B594-4AECA60C88E6}" srcId="{EDDFB811-F9AE-4C4E-AFBC-6CAAAC6EAC83}" destId="{42A6CBFF-4894-4FF7-9C3E-2B6A8D8E429F}" srcOrd="2" destOrd="0" parTransId="{0AB838CC-9EC3-4129-884C-153DA6F88FA1}" sibTransId="{23835EC9-EA54-4F3E-AF18-C3C9DD374A49}"/>
    <dgm:cxn modelId="{0974C01F-0DCE-4BED-8DD7-7A398DB69DEE}" srcId="{EDDFB811-F9AE-4C4E-AFBC-6CAAAC6EAC83}" destId="{70F87375-CF6F-40CA-8E39-81415BFCD88F}" srcOrd="0" destOrd="0" parTransId="{C024CD93-84BD-46E0-AA6C-AED6E03EC1D8}" sibTransId="{1F1FEB3B-2679-46A5-9515-27A76A85DA2C}"/>
    <dgm:cxn modelId="{14120531-F019-44ED-9FB2-89718F75DC09}" type="presOf" srcId="{16A1458E-8428-4034-913A-5DE5856F9C50}" destId="{99750531-A5AC-462E-B5B5-868638574F29}" srcOrd="0" destOrd="1" presId="urn:microsoft.com/office/officeart/2005/8/layout/chevron2"/>
    <dgm:cxn modelId="{885FD00E-6D56-4E17-8B9A-68E98DEFE23E}" type="presOf" srcId="{A98008B3-C1F4-477A-B2B0-BFFECC8C8A9A}" destId="{214E58A9-4299-4AC8-BC57-11118C5888B0}" srcOrd="0" destOrd="0" presId="urn:microsoft.com/office/officeart/2005/8/layout/chevron2"/>
    <dgm:cxn modelId="{820E919A-695E-4252-B730-229CDCE5F783}" srcId="{70F87375-CF6F-40CA-8E39-81415BFCD88F}" destId="{698D295F-514C-4281-8692-950D92887574}" srcOrd="2" destOrd="0" parTransId="{77804A47-2188-4FC7-840E-F878B2BEB0CC}" sibTransId="{F9AD0B45-D5F7-43D9-AEEE-207C4E680E4E}"/>
    <dgm:cxn modelId="{B68A7DAC-37FF-400A-803B-79E82998BCE6}" srcId="{42A6CBFF-4894-4FF7-9C3E-2B6A8D8E429F}" destId="{F5D55913-BFCC-4C34-8904-122E6EED4D48}" srcOrd="0" destOrd="0" parTransId="{C9DD601B-8B64-49AA-AD95-3A13E465AD13}" sibTransId="{A7CE06B9-EF41-4B32-81BA-9D02185E8524}"/>
    <dgm:cxn modelId="{C12B9EE7-288D-411C-9024-39A7DA2A8389}" srcId="{C2DA7BE8-8F23-4460-96C9-5CF332B3BA1C}" destId="{A98008B3-C1F4-477A-B2B0-BFFECC8C8A9A}" srcOrd="0" destOrd="0" parTransId="{175B559E-80CE-4908-B27C-1AC3EDDEEF2E}" sibTransId="{ABC7B4B7-D374-45E0-A303-13DA84AEBB7A}"/>
    <dgm:cxn modelId="{4F28B31F-278A-4E1A-BD35-996E7A6169AE}" srcId="{EDDFB811-F9AE-4C4E-AFBC-6CAAAC6EAC83}" destId="{C2DA7BE8-8F23-4460-96C9-5CF332B3BA1C}" srcOrd="1" destOrd="0" parTransId="{7411614C-2C17-4239-A26D-600572CB4D91}" sibTransId="{43AC7C88-7B12-46A2-B53C-91EED3402EEA}"/>
    <dgm:cxn modelId="{A1663304-0711-4E00-B9D0-4CD6244EF3B8}" type="presOf" srcId="{C2DA7BE8-8F23-4460-96C9-5CF332B3BA1C}" destId="{EB460E2E-C056-4AAC-9A46-82E6D4DFBA1A}" srcOrd="0" destOrd="0" presId="urn:microsoft.com/office/officeart/2005/8/layout/chevron2"/>
    <dgm:cxn modelId="{0DFADD72-2066-41A0-8BB1-86F674039616}" type="presOf" srcId="{EDDFB811-F9AE-4C4E-AFBC-6CAAAC6EAC83}" destId="{B6F0081F-5F1A-4602-869A-67E6C38D9AF0}" srcOrd="0" destOrd="0" presId="urn:microsoft.com/office/officeart/2005/8/layout/chevron2"/>
    <dgm:cxn modelId="{68D0F8BF-4575-494F-967F-8341922528E6}" type="presOf" srcId="{F5D55913-BFCC-4C34-8904-122E6EED4D48}" destId="{99750531-A5AC-462E-B5B5-868638574F29}" srcOrd="0" destOrd="0" presId="urn:microsoft.com/office/officeart/2005/8/layout/chevron2"/>
    <dgm:cxn modelId="{F520D4D2-272A-4C49-848B-38DB919A4AEB}" srcId="{70F87375-CF6F-40CA-8E39-81415BFCD88F}" destId="{EC6BD7A8-B675-4633-A8E6-2C744A931CA7}" srcOrd="1" destOrd="0" parTransId="{3AFD811E-1A24-4089-A381-0D1C18CC92F2}" sibTransId="{481FC1AE-679A-4BEC-9A8D-9F92099C12CD}"/>
    <dgm:cxn modelId="{568CA320-78A2-45EA-8784-F25BC911F886}" type="presOf" srcId="{7061FB26-E97B-444C-A551-37433D76415E}" destId="{352F0AB6-B092-4E58-9E09-9EA6D3BF3A85}" srcOrd="0" destOrd="0" presId="urn:microsoft.com/office/officeart/2005/8/layout/chevron2"/>
    <dgm:cxn modelId="{61FBB724-7BF2-481D-8788-713083F8F212}" type="presParOf" srcId="{B6F0081F-5F1A-4602-869A-67E6C38D9AF0}" destId="{82D1DE79-94D4-42E4-A125-CDD15B997D51}" srcOrd="0" destOrd="0" presId="urn:microsoft.com/office/officeart/2005/8/layout/chevron2"/>
    <dgm:cxn modelId="{F675F590-4742-495E-BD1B-BF434774D336}" type="presParOf" srcId="{82D1DE79-94D4-42E4-A125-CDD15B997D51}" destId="{8924C57F-35B5-4324-B641-0FEC68FC8D17}" srcOrd="0" destOrd="0" presId="urn:microsoft.com/office/officeart/2005/8/layout/chevron2"/>
    <dgm:cxn modelId="{CBD1C7BB-89C2-4C35-B247-7FF2BB28B312}" type="presParOf" srcId="{82D1DE79-94D4-42E4-A125-CDD15B997D51}" destId="{352F0AB6-B092-4E58-9E09-9EA6D3BF3A85}" srcOrd="1" destOrd="0" presId="urn:microsoft.com/office/officeart/2005/8/layout/chevron2"/>
    <dgm:cxn modelId="{9119A3CD-4843-4220-932C-445CE1A0D763}" type="presParOf" srcId="{B6F0081F-5F1A-4602-869A-67E6C38D9AF0}" destId="{0872DD3E-0B85-41E4-9F85-9E107D939B37}" srcOrd="1" destOrd="0" presId="urn:microsoft.com/office/officeart/2005/8/layout/chevron2"/>
    <dgm:cxn modelId="{0F1B91DB-CB68-489D-9C82-BDAF16D9A099}" type="presParOf" srcId="{B6F0081F-5F1A-4602-869A-67E6C38D9AF0}" destId="{8CDAEDDB-F18C-4725-9260-48B31A22941D}" srcOrd="2" destOrd="0" presId="urn:microsoft.com/office/officeart/2005/8/layout/chevron2"/>
    <dgm:cxn modelId="{7DBB16E3-1E11-4379-B36F-92E93EBCE6CF}" type="presParOf" srcId="{8CDAEDDB-F18C-4725-9260-48B31A22941D}" destId="{EB460E2E-C056-4AAC-9A46-82E6D4DFBA1A}" srcOrd="0" destOrd="0" presId="urn:microsoft.com/office/officeart/2005/8/layout/chevron2"/>
    <dgm:cxn modelId="{FB7ED9B1-8522-4FEB-A79B-2CD5FE214EF1}" type="presParOf" srcId="{8CDAEDDB-F18C-4725-9260-48B31A22941D}" destId="{214E58A9-4299-4AC8-BC57-11118C5888B0}" srcOrd="1" destOrd="0" presId="urn:microsoft.com/office/officeart/2005/8/layout/chevron2"/>
    <dgm:cxn modelId="{6A66321E-A1E6-4D14-A882-3B1DAB51230E}" type="presParOf" srcId="{B6F0081F-5F1A-4602-869A-67E6C38D9AF0}" destId="{4636F80B-E8E2-4728-A9D2-059DA3D0043A}" srcOrd="3" destOrd="0" presId="urn:microsoft.com/office/officeart/2005/8/layout/chevron2"/>
    <dgm:cxn modelId="{F966F92A-41E0-4364-A8FC-5220B33BFB67}" type="presParOf" srcId="{B6F0081F-5F1A-4602-869A-67E6C38D9AF0}" destId="{02BD7E1F-CE35-40BA-AA26-124EFFD23A1D}" srcOrd="4" destOrd="0" presId="urn:microsoft.com/office/officeart/2005/8/layout/chevron2"/>
    <dgm:cxn modelId="{C73F3B1B-D21E-4B2E-A263-3FCAB8629289}" type="presParOf" srcId="{02BD7E1F-CE35-40BA-AA26-124EFFD23A1D}" destId="{C5DF9154-DC74-4177-B691-35063B4997D9}" srcOrd="0" destOrd="0" presId="urn:microsoft.com/office/officeart/2005/8/layout/chevron2"/>
    <dgm:cxn modelId="{7131637F-A9C9-4D55-AEC4-070B23056F90}" type="presParOf" srcId="{02BD7E1F-CE35-40BA-AA26-124EFFD23A1D}" destId="{99750531-A5AC-462E-B5B5-868638574F2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9C3B6AF-E633-47E5-AE58-DFDFFC04C7F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6CA1E0-5F2C-48ED-A4E6-34CDD94BE7AF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CB913A85-302E-49B7-86D7-1B9BDB832686}" type="parTrans" cxnId="{9A019F09-1BD1-4DB1-8157-98AE3D41180B}">
      <dgm:prSet/>
      <dgm:spPr/>
      <dgm:t>
        <a:bodyPr/>
        <a:lstStyle/>
        <a:p>
          <a:endParaRPr lang="ru-RU"/>
        </a:p>
      </dgm:t>
    </dgm:pt>
    <dgm:pt modelId="{397EAE47-05BF-4137-9C8A-337A48BB18B9}" type="sibTrans" cxnId="{9A019F09-1BD1-4DB1-8157-98AE3D41180B}">
      <dgm:prSet/>
      <dgm:spPr/>
      <dgm:t>
        <a:bodyPr/>
        <a:lstStyle/>
        <a:p>
          <a:endParaRPr lang="ru-RU"/>
        </a:p>
      </dgm:t>
    </dgm:pt>
    <dgm:pt modelId="{142554A6-12F9-44B9-9983-C0FA79E900F0}">
      <dgm:prSet phldrT="[Текст]"/>
      <dgm:spPr/>
      <dgm:t>
        <a:bodyPr/>
        <a:lstStyle/>
        <a:p>
          <a:r>
            <a:rPr lang="ru-RU" dirty="0" smtClean="0"/>
            <a:t>Глобализация, «стирание границ» между образовательными системами разных стран</a:t>
          </a:r>
          <a:endParaRPr lang="ru-RU" dirty="0"/>
        </a:p>
      </dgm:t>
    </dgm:pt>
    <dgm:pt modelId="{8072CC96-731B-41A9-ACE3-B89B1BBEE6E1}" type="parTrans" cxnId="{44BA0979-A0BF-4D71-AB97-7501F2D5AA4A}">
      <dgm:prSet/>
      <dgm:spPr/>
      <dgm:t>
        <a:bodyPr/>
        <a:lstStyle/>
        <a:p>
          <a:endParaRPr lang="ru-RU"/>
        </a:p>
      </dgm:t>
    </dgm:pt>
    <dgm:pt modelId="{61B96801-5C15-4228-A906-4FD44590306C}" type="sibTrans" cxnId="{44BA0979-A0BF-4D71-AB97-7501F2D5AA4A}">
      <dgm:prSet/>
      <dgm:spPr/>
      <dgm:t>
        <a:bodyPr/>
        <a:lstStyle/>
        <a:p>
          <a:endParaRPr lang="ru-RU"/>
        </a:p>
      </dgm:t>
    </dgm:pt>
    <dgm:pt modelId="{63F5C149-6C32-42DB-A8FF-169BF33CFB28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019D88DF-EB40-4D6E-8A58-AE84A968E650}" type="parTrans" cxnId="{59BEF29A-FC2C-41EB-A494-CD0B19E4656D}">
      <dgm:prSet/>
      <dgm:spPr/>
      <dgm:t>
        <a:bodyPr/>
        <a:lstStyle/>
        <a:p>
          <a:endParaRPr lang="ru-RU"/>
        </a:p>
      </dgm:t>
    </dgm:pt>
    <dgm:pt modelId="{1ACB2A92-FA67-4262-80ED-10858DB6647D}" type="sibTrans" cxnId="{59BEF29A-FC2C-41EB-A494-CD0B19E4656D}">
      <dgm:prSet/>
      <dgm:spPr/>
      <dgm:t>
        <a:bodyPr/>
        <a:lstStyle/>
        <a:p>
          <a:endParaRPr lang="ru-RU"/>
        </a:p>
      </dgm:t>
    </dgm:pt>
    <dgm:pt modelId="{CB749819-EE8D-43AC-976D-5F2C9203E593}">
      <dgm:prSet phldrT="[Текст]"/>
      <dgm:spPr/>
      <dgm:t>
        <a:bodyPr/>
        <a:lstStyle/>
        <a:p>
          <a:r>
            <a:rPr lang="ru-RU" dirty="0" smtClean="0"/>
            <a:t>Стремление к стандартизации содержания образования</a:t>
          </a:r>
          <a:endParaRPr lang="ru-RU" dirty="0"/>
        </a:p>
      </dgm:t>
    </dgm:pt>
    <dgm:pt modelId="{70029CBF-746A-4FC5-B0E8-658ECD79734E}" type="parTrans" cxnId="{544B6B2C-A263-4361-80DD-68B8817F7EDB}">
      <dgm:prSet/>
      <dgm:spPr/>
      <dgm:t>
        <a:bodyPr/>
        <a:lstStyle/>
        <a:p>
          <a:endParaRPr lang="ru-RU"/>
        </a:p>
      </dgm:t>
    </dgm:pt>
    <dgm:pt modelId="{F34562AA-701E-4808-9DCB-D47413CBFB6B}" type="sibTrans" cxnId="{544B6B2C-A263-4361-80DD-68B8817F7EDB}">
      <dgm:prSet/>
      <dgm:spPr/>
      <dgm:t>
        <a:bodyPr/>
        <a:lstStyle/>
        <a:p>
          <a:endParaRPr lang="ru-RU"/>
        </a:p>
      </dgm:t>
    </dgm:pt>
    <dgm:pt modelId="{459C3944-E63E-4C89-8716-E1A9A3062FD6}" type="pres">
      <dgm:prSet presAssocID="{E9C3B6AF-E633-47E5-AE58-DFDFFC04C7F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42548C-87DF-4EB2-84C5-915D6313D949}" type="pres">
      <dgm:prSet presAssocID="{EC6CA1E0-5F2C-48ED-A4E6-34CDD94BE7AF}" presName="composite" presStyleCnt="0"/>
      <dgm:spPr/>
    </dgm:pt>
    <dgm:pt modelId="{9C3623B9-8E17-40AF-874A-36C677E3777E}" type="pres">
      <dgm:prSet presAssocID="{EC6CA1E0-5F2C-48ED-A4E6-34CDD94BE7AF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50572-302C-4ED8-A4F3-DF0F46AF6BD6}" type="pres">
      <dgm:prSet presAssocID="{EC6CA1E0-5F2C-48ED-A4E6-34CDD94BE7AF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2AD5DE-6D14-493D-AC8C-8148C50CF754}" type="pres">
      <dgm:prSet presAssocID="{397EAE47-05BF-4137-9C8A-337A48BB18B9}" presName="sp" presStyleCnt="0"/>
      <dgm:spPr/>
    </dgm:pt>
    <dgm:pt modelId="{F709951F-229A-4DA7-8934-AF8DE97578FA}" type="pres">
      <dgm:prSet presAssocID="{63F5C149-6C32-42DB-A8FF-169BF33CFB28}" presName="composite" presStyleCnt="0"/>
      <dgm:spPr/>
    </dgm:pt>
    <dgm:pt modelId="{27FB9DB1-7BE5-4CA6-A13F-E7E043665694}" type="pres">
      <dgm:prSet presAssocID="{63F5C149-6C32-42DB-A8FF-169BF33CFB28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C06EC7-7E81-4875-8FDE-C4183E0F193F}" type="pres">
      <dgm:prSet presAssocID="{63F5C149-6C32-42DB-A8FF-169BF33CFB28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6DD85B-D0E3-4B2C-A2E0-94985F27004B}" type="presOf" srcId="{142554A6-12F9-44B9-9983-C0FA79E900F0}" destId="{52E50572-302C-4ED8-A4F3-DF0F46AF6BD6}" srcOrd="0" destOrd="0" presId="urn:microsoft.com/office/officeart/2005/8/layout/chevron2"/>
    <dgm:cxn modelId="{3CC7BA49-1B6F-4BF4-981A-456256DDC5D2}" type="presOf" srcId="{63F5C149-6C32-42DB-A8FF-169BF33CFB28}" destId="{27FB9DB1-7BE5-4CA6-A13F-E7E043665694}" srcOrd="0" destOrd="0" presId="urn:microsoft.com/office/officeart/2005/8/layout/chevron2"/>
    <dgm:cxn modelId="{65012F76-B4C2-4EE2-856C-223B5A4C9C44}" type="presOf" srcId="{CB749819-EE8D-43AC-976D-5F2C9203E593}" destId="{A5C06EC7-7E81-4875-8FDE-C4183E0F193F}" srcOrd="0" destOrd="0" presId="urn:microsoft.com/office/officeart/2005/8/layout/chevron2"/>
    <dgm:cxn modelId="{544B6B2C-A263-4361-80DD-68B8817F7EDB}" srcId="{63F5C149-6C32-42DB-A8FF-169BF33CFB28}" destId="{CB749819-EE8D-43AC-976D-5F2C9203E593}" srcOrd="0" destOrd="0" parTransId="{70029CBF-746A-4FC5-B0E8-658ECD79734E}" sibTransId="{F34562AA-701E-4808-9DCB-D47413CBFB6B}"/>
    <dgm:cxn modelId="{02340CF9-DBC3-4047-99A9-CBD8172A23C1}" type="presOf" srcId="{E9C3B6AF-E633-47E5-AE58-DFDFFC04C7FA}" destId="{459C3944-E63E-4C89-8716-E1A9A3062FD6}" srcOrd="0" destOrd="0" presId="urn:microsoft.com/office/officeart/2005/8/layout/chevron2"/>
    <dgm:cxn modelId="{59BEF29A-FC2C-41EB-A494-CD0B19E4656D}" srcId="{E9C3B6AF-E633-47E5-AE58-DFDFFC04C7FA}" destId="{63F5C149-6C32-42DB-A8FF-169BF33CFB28}" srcOrd="1" destOrd="0" parTransId="{019D88DF-EB40-4D6E-8A58-AE84A968E650}" sibTransId="{1ACB2A92-FA67-4262-80ED-10858DB6647D}"/>
    <dgm:cxn modelId="{44BA0979-A0BF-4D71-AB97-7501F2D5AA4A}" srcId="{EC6CA1E0-5F2C-48ED-A4E6-34CDD94BE7AF}" destId="{142554A6-12F9-44B9-9983-C0FA79E900F0}" srcOrd="0" destOrd="0" parTransId="{8072CC96-731B-41A9-ACE3-B89B1BBEE6E1}" sibTransId="{61B96801-5C15-4228-A906-4FD44590306C}"/>
    <dgm:cxn modelId="{148AAE5C-7C9A-4F71-9E87-BF385F2B11E3}" type="presOf" srcId="{EC6CA1E0-5F2C-48ED-A4E6-34CDD94BE7AF}" destId="{9C3623B9-8E17-40AF-874A-36C677E3777E}" srcOrd="0" destOrd="0" presId="urn:microsoft.com/office/officeart/2005/8/layout/chevron2"/>
    <dgm:cxn modelId="{9A019F09-1BD1-4DB1-8157-98AE3D41180B}" srcId="{E9C3B6AF-E633-47E5-AE58-DFDFFC04C7FA}" destId="{EC6CA1E0-5F2C-48ED-A4E6-34CDD94BE7AF}" srcOrd="0" destOrd="0" parTransId="{CB913A85-302E-49B7-86D7-1B9BDB832686}" sibTransId="{397EAE47-05BF-4137-9C8A-337A48BB18B9}"/>
    <dgm:cxn modelId="{CF6F6000-54FF-481E-8CE6-47FAA3789E9F}" type="presParOf" srcId="{459C3944-E63E-4C89-8716-E1A9A3062FD6}" destId="{C442548C-87DF-4EB2-84C5-915D6313D949}" srcOrd="0" destOrd="0" presId="urn:microsoft.com/office/officeart/2005/8/layout/chevron2"/>
    <dgm:cxn modelId="{18F9D1D0-7D98-47C9-B7B2-994CB4FCD508}" type="presParOf" srcId="{C442548C-87DF-4EB2-84C5-915D6313D949}" destId="{9C3623B9-8E17-40AF-874A-36C677E3777E}" srcOrd="0" destOrd="0" presId="urn:microsoft.com/office/officeart/2005/8/layout/chevron2"/>
    <dgm:cxn modelId="{44BAF4A8-98E6-4A47-A2C7-555769FBC4F8}" type="presParOf" srcId="{C442548C-87DF-4EB2-84C5-915D6313D949}" destId="{52E50572-302C-4ED8-A4F3-DF0F46AF6BD6}" srcOrd="1" destOrd="0" presId="urn:microsoft.com/office/officeart/2005/8/layout/chevron2"/>
    <dgm:cxn modelId="{2782535C-FAD4-4142-B2CF-2B37A9C94D23}" type="presParOf" srcId="{459C3944-E63E-4C89-8716-E1A9A3062FD6}" destId="{312AD5DE-6D14-493D-AC8C-8148C50CF754}" srcOrd="1" destOrd="0" presId="urn:microsoft.com/office/officeart/2005/8/layout/chevron2"/>
    <dgm:cxn modelId="{7C1CDD32-8BBF-4648-AA33-8A9765711E60}" type="presParOf" srcId="{459C3944-E63E-4C89-8716-E1A9A3062FD6}" destId="{F709951F-229A-4DA7-8934-AF8DE97578FA}" srcOrd="2" destOrd="0" presId="urn:microsoft.com/office/officeart/2005/8/layout/chevron2"/>
    <dgm:cxn modelId="{7D1BA611-AD26-4AEA-A0E7-1DB3CF2EE835}" type="presParOf" srcId="{F709951F-229A-4DA7-8934-AF8DE97578FA}" destId="{27FB9DB1-7BE5-4CA6-A13F-E7E043665694}" srcOrd="0" destOrd="0" presId="urn:microsoft.com/office/officeart/2005/8/layout/chevron2"/>
    <dgm:cxn modelId="{D6DA14B0-CB18-4B50-940E-31881E0160EE}" type="presParOf" srcId="{F709951F-229A-4DA7-8934-AF8DE97578FA}" destId="{A5C06EC7-7E81-4875-8FDE-C4183E0F193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1869D63-D78D-4A9A-BEE9-94CFEE6594F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AA9350-EF1B-4063-B49D-C647EFB39B10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CB237E77-08B9-41F1-B8D2-F1B6311D00C0}" type="parTrans" cxnId="{32C228C0-F156-438A-8D4C-3A30B41A99C7}">
      <dgm:prSet/>
      <dgm:spPr/>
      <dgm:t>
        <a:bodyPr/>
        <a:lstStyle/>
        <a:p>
          <a:endParaRPr lang="ru-RU"/>
        </a:p>
      </dgm:t>
    </dgm:pt>
    <dgm:pt modelId="{0B94263A-F0E1-47FF-A249-9058ED1BF2E5}" type="sibTrans" cxnId="{32C228C0-F156-438A-8D4C-3A30B41A99C7}">
      <dgm:prSet/>
      <dgm:spPr/>
      <dgm:t>
        <a:bodyPr/>
        <a:lstStyle/>
        <a:p>
          <a:endParaRPr lang="ru-RU"/>
        </a:p>
      </dgm:t>
    </dgm:pt>
    <dgm:pt modelId="{7AF302BB-FD62-4F3D-9514-955AC0F6AC5B}">
      <dgm:prSet phldrT="[Текст]"/>
      <dgm:spPr/>
      <dgm:t>
        <a:bodyPr/>
        <a:lstStyle/>
        <a:p>
          <a:r>
            <a:rPr lang="ru-RU" dirty="0" smtClean="0"/>
            <a:t>Профильная дифференциация в зависимости от интересов, способностей, образовательных запросов обучающихся</a:t>
          </a:r>
          <a:endParaRPr lang="ru-RU" dirty="0"/>
        </a:p>
      </dgm:t>
    </dgm:pt>
    <dgm:pt modelId="{E8A5744F-F531-4697-A5F2-B49CE64D4671}" type="parTrans" cxnId="{695EF9CA-69F9-441E-B1B6-2C7376607B89}">
      <dgm:prSet/>
      <dgm:spPr/>
      <dgm:t>
        <a:bodyPr/>
        <a:lstStyle/>
        <a:p>
          <a:endParaRPr lang="ru-RU"/>
        </a:p>
      </dgm:t>
    </dgm:pt>
    <dgm:pt modelId="{5CEBBC77-0745-4974-AFB2-C6449BFB5E66}" type="sibTrans" cxnId="{695EF9CA-69F9-441E-B1B6-2C7376607B89}">
      <dgm:prSet/>
      <dgm:spPr/>
      <dgm:t>
        <a:bodyPr/>
        <a:lstStyle/>
        <a:p>
          <a:endParaRPr lang="ru-RU"/>
        </a:p>
      </dgm:t>
    </dgm:pt>
    <dgm:pt modelId="{1C854866-3D92-4245-A43D-F83245914D76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D767991A-A0A2-4387-82BD-E2A21323601F}" type="parTrans" cxnId="{8DE6AF88-A5DE-496A-91FE-7CB34FE95BAC}">
      <dgm:prSet/>
      <dgm:spPr/>
      <dgm:t>
        <a:bodyPr/>
        <a:lstStyle/>
        <a:p>
          <a:endParaRPr lang="ru-RU"/>
        </a:p>
      </dgm:t>
    </dgm:pt>
    <dgm:pt modelId="{DA12BF02-CDC9-47A9-869C-C90B6F8B5BD4}" type="sibTrans" cxnId="{8DE6AF88-A5DE-496A-91FE-7CB34FE95BAC}">
      <dgm:prSet/>
      <dgm:spPr/>
      <dgm:t>
        <a:bodyPr/>
        <a:lstStyle/>
        <a:p>
          <a:endParaRPr lang="ru-RU"/>
        </a:p>
      </dgm:t>
    </dgm:pt>
    <dgm:pt modelId="{593C37F0-D64C-4548-94A2-E523A2565B84}">
      <dgm:prSet phldrT="[Текст]"/>
      <dgm:spPr/>
      <dgm:t>
        <a:bodyPr/>
        <a:lstStyle/>
        <a:p>
          <a:r>
            <a:rPr lang="ru-RU" dirty="0" smtClean="0"/>
            <a:t>Уровневая дифференциация в зависимости от реальных познавательных возможностей обучающихся (уровневые группы и др.)</a:t>
          </a:r>
          <a:endParaRPr lang="ru-RU" dirty="0"/>
        </a:p>
      </dgm:t>
    </dgm:pt>
    <dgm:pt modelId="{917121C2-CDC0-4790-A6C0-B576DD733108}" type="parTrans" cxnId="{4926D863-28E6-40F0-8FE2-5CC0B9DA1ED7}">
      <dgm:prSet/>
      <dgm:spPr/>
      <dgm:t>
        <a:bodyPr/>
        <a:lstStyle/>
        <a:p>
          <a:endParaRPr lang="ru-RU"/>
        </a:p>
      </dgm:t>
    </dgm:pt>
    <dgm:pt modelId="{99ABEFDC-DB3C-4815-B338-AC0BBBE6A783}" type="sibTrans" cxnId="{4926D863-28E6-40F0-8FE2-5CC0B9DA1ED7}">
      <dgm:prSet/>
      <dgm:spPr/>
      <dgm:t>
        <a:bodyPr/>
        <a:lstStyle/>
        <a:p>
          <a:endParaRPr lang="ru-RU"/>
        </a:p>
      </dgm:t>
    </dgm:pt>
    <dgm:pt modelId="{EC35E94F-9DC3-455D-BBC9-DDD910D92A5F}" type="pres">
      <dgm:prSet presAssocID="{D1869D63-D78D-4A9A-BEE9-94CFEE6594F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9EA565-7D65-4624-A52A-2FB21E35DFE2}" type="pres">
      <dgm:prSet presAssocID="{B8AA9350-EF1B-4063-B49D-C647EFB39B10}" presName="composite" presStyleCnt="0"/>
      <dgm:spPr/>
    </dgm:pt>
    <dgm:pt modelId="{52B603EA-32A5-456E-92E4-61F49AFA9BAE}" type="pres">
      <dgm:prSet presAssocID="{B8AA9350-EF1B-4063-B49D-C647EFB39B10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1F21D4-C97C-49AA-963E-861089173BEA}" type="pres">
      <dgm:prSet presAssocID="{B8AA9350-EF1B-4063-B49D-C647EFB39B10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FF31B5-5B5D-4EF9-B175-9E54DDD07661}" type="pres">
      <dgm:prSet presAssocID="{0B94263A-F0E1-47FF-A249-9058ED1BF2E5}" presName="sp" presStyleCnt="0"/>
      <dgm:spPr/>
    </dgm:pt>
    <dgm:pt modelId="{A85F96BD-D553-4F61-ADCD-F48124ECB30C}" type="pres">
      <dgm:prSet presAssocID="{1C854866-3D92-4245-A43D-F83245914D76}" presName="composite" presStyleCnt="0"/>
      <dgm:spPr/>
    </dgm:pt>
    <dgm:pt modelId="{0C10694B-25DF-44E6-8253-9E8603184B28}" type="pres">
      <dgm:prSet presAssocID="{1C854866-3D92-4245-A43D-F83245914D76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E88E49-F9E9-4B9B-861A-C4E6718D9C07}" type="pres">
      <dgm:prSet presAssocID="{1C854866-3D92-4245-A43D-F83245914D76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E6AF88-A5DE-496A-91FE-7CB34FE95BAC}" srcId="{D1869D63-D78D-4A9A-BEE9-94CFEE6594F0}" destId="{1C854866-3D92-4245-A43D-F83245914D76}" srcOrd="1" destOrd="0" parTransId="{D767991A-A0A2-4387-82BD-E2A21323601F}" sibTransId="{DA12BF02-CDC9-47A9-869C-C90B6F8B5BD4}"/>
    <dgm:cxn modelId="{72146A13-992E-4915-BF5D-D56913E34829}" type="presOf" srcId="{1C854866-3D92-4245-A43D-F83245914D76}" destId="{0C10694B-25DF-44E6-8253-9E8603184B28}" srcOrd="0" destOrd="0" presId="urn:microsoft.com/office/officeart/2005/8/layout/chevron2"/>
    <dgm:cxn modelId="{4926D863-28E6-40F0-8FE2-5CC0B9DA1ED7}" srcId="{1C854866-3D92-4245-A43D-F83245914D76}" destId="{593C37F0-D64C-4548-94A2-E523A2565B84}" srcOrd="0" destOrd="0" parTransId="{917121C2-CDC0-4790-A6C0-B576DD733108}" sibTransId="{99ABEFDC-DB3C-4815-B338-AC0BBBE6A783}"/>
    <dgm:cxn modelId="{029BEF4C-1566-4BB1-869F-F7F1848F6B96}" type="presOf" srcId="{D1869D63-D78D-4A9A-BEE9-94CFEE6594F0}" destId="{EC35E94F-9DC3-455D-BBC9-DDD910D92A5F}" srcOrd="0" destOrd="0" presId="urn:microsoft.com/office/officeart/2005/8/layout/chevron2"/>
    <dgm:cxn modelId="{3CF73BB7-570C-4A60-B3E6-20276613A17D}" type="presOf" srcId="{593C37F0-D64C-4548-94A2-E523A2565B84}" destId="{48E88E49-F9E9-4B9B-861A-C4E6718D9C07}" srcOrd="0" destOrd="0" presId="urn:microsoft.com/office/officeart/2005/8/layout/chevron2"/>
    <dgm:cxn modelId="{32C228C0-F156-438A-8D4C-3A30B41A99C7}" srcId="{D1869D63-D78D-4A9A-BEE9-94CFEE6594F0}" destId="{B8AA9350-EF1B-4063-B49D-C647EFB39B10}" srcOrd="0" destOrd="0" parTransId="{CB237E77-08B9-41F1-B8D2-F1B6311D00C0}" sibTransId="{0B94263A-F0E1-47FF-A249-9058ED1BF2E5}"/>
    <dgm:cxn modelId="{695EF9CA-69F9-441E-B1B6-2C7376607B89}" srcId="{B8AA9350-EF1B-4063-B49D-C647EFB39B10}" destId="{7AF302BB-FD62-4F3D-9514-955AC0F6AC5B}" srcOrd="0" destOrd="0" parTransId="{E8A5744F-F531-4697-A5F2-B49CE64D4671}" sibTransId="{5CEBBC77-0745-4974-AFB2-C6449BFB5E66}"/>
    <dgm:cxn modelId="{7065079F-0C44-40D6-8FA8-3973E87D0B9D}" type="presOf" srcId="{B8AA9350-EF1B-4063-B49D-C647EFB39B10}" destId="{52B603EA-32A5-456E-92E4-61F49AFA9BAE}" srcOrd="0" destOrd="0" presId="urn:microsoft.com/office/officeart/2005/8/layout/chevron2"/>
    <dgm:cxn modelId="{25596CD2-D778-47F1-8DA2-9974A48AF052}" type="presOf" srcId="{7AF302BB-FD62-4F3D-9514-955AC0F6AC5B}" destId="{F11F21D4-C97C-49AA-963E-861089173BEA}" srcOrd="0" destOrd="0" presId="urn:microsoft.com/office/officeart/2005/8/layout/chevron2"/>
    <dgm:cxn modelId="{F6C0E0F9-1257-42F9-B288-32FCD4E1C21F}" type="presParOf" srcId="{EC35E94F-9DC3-455D-BBC9-DDD910D92A5F}" destId="{299EA565-7D65-4624-A52A-2FB21E35DFE2}" srcOrd="0" destOrd="0" presId="urn:microsoft.com/office/officeart/2005/8/layout/chevron2"/>
    <dgm:cxn modelId="{6417EAA6-B291-4C1D-AFB4-E3CE07A8512B}" type="presParOf" srcId="{299EA565-7D65-4624-A52A-2FB21E35DFE2}" destId="{52B603EA-32A5-456E-92E4-61F49AFA9BAE}" srcOrd="0" destOrd="0" presId="urn:microsoft.com/office/officeart/2005/8/layout/chevron2"/>
    <dgm:cxn modelId="{EAFE2835-E457-4CED-B7CC-E4F74ED7E5EE}" type="presParOf" srcId="{299EA565-7D65-4624-A52A-2FB21E35DFE2}" destId="{F11F21D4-C97C-49AA-963E-861089173BEA}" srcOrd="1" destOrd="0" presId="urn:microsoft.com/office/officeart/2005/8/layout/chevron2"/>
    <dgm:cxn modelId="{9C794EDE-1B06-4E30-8A2C-4081134B8609}" type="presParOf" srcId="{EC35E94F-9DC3-455D-BBC9-DDD910D92A5F}" destId="{21FF31B5-5B5D-4EF9-B175-9E54DDD07661}" srcOrd="1" destOrd="0" presId="urn:microsoft.com/office/officeart/2005/8/layout/chevron2"/>
    <dgm:cxn modelId="{AB5E2205-E7CA-4CE9-A574-A71DE37C59B5}" type="presParOf" srcId="{EC35E94F-9DC3-455D-BBC9-DDD910D92A5F}" destId="{A85F96BD-D553-4F61-ADCD-F48124ECB30C}" srcOrd="2" destOrd="0" presId="urn:microsoft.com/office/officeart/2005/8/layout/chevron2"/>
    <dgm:cxn modelId="{DD0FFA6A-80F0-47D4-AC1E-1FA6220471F7}" type="presParOf" srcId="{A85F96BD-D553-4F61-ADCD-F48124ECB30C}" destId="{0C10694B-25DF-44E6-8253-9E8603184B28}" srcOrd="0" destOrd="0" presId="urn:microsoft.com/office/officeart/2005/8/layout/chevron2"/>
    <dgm:cxn modelId="{7F02CBA0-E13C-43D2-B53F-946DDA02BEBB}" type="presParOf" srcId="{A85F96BD-D553-4F61-ADCD-F48124ECB30C}" destId="{48E88E49-F9E9-4B9B-861A-C4E6718D9C0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8BDD22-02D6-4231-84E5-0607E10DE61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95D88D-41AD-475E-87AA-A931C2A494BC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5EBDEA59-75AD-4456-8361-22A580F5BD80}" type="parTrans" cxnId="{87ED705F-DC45-4DB8-900E-4DAC731EE30E}">
      <dgm:prSet/>
      <dgm:spPr/>
      <dgm:t>
        <a:bodyPr/>
        <a:lstStyle/>
        <a:p>
          <a:endParaRPr lang="ru-RU"/>
        </a:p>
      </dgm:t>
    </dgm:pt>
    <dgm:pt modelId="{052BF4A1-DF86-45F4-8675-318DDDDAEB33}" type="sibTrans" cxnId="{87ED705F-DC45-4DB8-900E-4DAC731EE30E}">
      <dgm:prSet/>
      <dgm:spPr/>
      <dgm:t>
        <a:bodyPr/>
        <a:lstStyle/>
        <a:p>
          <a:endParaRPr lang="ru-RU"/>
        </a:p>
      </dgm:t>
    </dgm:pt>
    <dgm:pt modelId="{E2E17494-6F6A-4884-9930-9EDB50FD68EB}">
      <dgm:prSet phldrT="[Текст]"/>
      <dgm:spPr/>
      <dgm:t>
        <a:bodyPr/>
        <a:lstStyle/>
        <a:p>
          <a:r>
            <a:rPr lang="ru-RU" dirty="0" smtClean="0"/>
            <a:t>Использование интернет-технологий</a:t>
          </a:r>
          <a:endParaRPr lang="ru-RU" dirty="0"/>
        </a:p>
      </dgm:t>
    </dgm:pt>
    <dgm:pt modelId="{01296473-053F-4747-9961-E3E8DC6A0B33}" type="parTrans" cxnId="{E1640661-A3C5-44AC-9AAB-0E9A89706877}">
      <dgm:prSet/>
      <dgm:spPr/>
      <dgm:t>
        <a:bodyPr/>
        <a:lstStyle/>
        <a:p>
          <a:endParaRPr lang="ru-RU"/>
        </a:p>
      </dgm:t>
    </dgm:pt>
    <dgm:pt modelId="{465E445D-197B-42E4-AD2F-9FC7A3198CEB}" type="sibTrans" cxnId="{E1640661-A3C5-44AC-9AAB-0E9A89706877}">
      <dgm:prSet/>
      <dgm:spPr/>
      <dgm:t>
        <a:bodyPr/>
        <a:lstStyle/>
        <a:p>
          <a:endParaRPr lang="ru-RU"/>
        </a:p>
      </dgm:t>
    </dgm:pt>
    <dgm:pt modelId="{6B97CAF5-3E4C-4190-AD27-B1A9A6C85FF2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BB18404-1E36-4C51-A8A9-0F8A4DA666F7}" type="parTrans" cxnId="{2EEF8E30-86E0-4CDB-97FD-52E7614A5390}">
      <dgm:prSet/>
      <dgm:spPr/>
      <dgm:t>
        <a:bodyPr/>
        <a:lstStyle/>
        <a:p>
          <a:endParaRPr lang="ru-RU"/>
        </a:p>
      </dgm:t>
    </dgm:pt>
    <dgm:pt modelId="{05E8BD8E-112F-4F5B-8307-7AE62E406756}" type="sibTrans" cxnId="{2EEF8E30-86E0-4CDB-97FD-52E7614A5390}">
      <dgm:prSet/>
      <dgm:spPr/>
      <dgm:t>
        <a:bodyPr/>
        <a:lstStyle/>
        <a:p>
          <a:endParaRPr lang="ru-RU"/>
        </a:p>
      </dgm:t>
    </dgm:pt>
    <dgm:pt modelId="{32769FC8-496A-40AB-9E4F-9BC7D9C95689}">
      <dgm:prSet phldrT="[Текст]"/>
      <dgm:spPr/>
      <dgm:t>
        <a:bodyPr/>
        <a:lstStyle/>
        <a:p>
          <a:r>
            <a:rPr lang="ru-RU" dirty="0" smtClean="0"/>
            <a:t>Использование компьютерной поддержки в обучении и воспитании (мультимедийная поддержка занятий, электронные учебники, программы-тренажёры, контролирующие программы и т.д.)</a:t>
          </a:r>
          <a:endParaRPr lang="ru-RU" dirty="0"/>
        </a:p>
      </dgm:t>
    </dgm:pt>
    <dgm:pt modelId="{6739943C-660E-43AC-9AA7-FEC709FD8B5C}" type="parTrans" cxnId="{5A267C85-83AD-46C4-A77A-96C5DBF622F1}">
      <dgm:prSet/>
      <dgm:spPr/>
      <dgm:t>
        <a:bodyPr/>
        <a:lstStyle/>
        <a:p>
          <a:endParaRPr lang="ru-RU"/>
        </a:p>
      </dgm:t>
    </dgm:pt>
    <dgm:pt modelId="{2EAD97CD-1D7C-4666-AC3C-C6EA2EAEAAF4}" type="sibTrans" cxnId="{5A267C85-83AD-46C4-A77A-96C5DBF622F1}">
      <dgm:prSet/>
      <dgm:spPr/>
      <dgm:t>
        <a:bodyPr/>
        <a:lstStyle/>
        <a:p>
          <a:endParaRPr lang="ru-RU"/>
        </a:p>
      </dgm:t>
    </dgm:pt>
    <dgm:pt modelId="{4782BED7-36C9-4783-880D-E51C6292B7AC}" type="pres">
      <dgm:prSet presAssocID="{338BDD22-02D6-4231-84E5-0607E10DE61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5B7E69-790F-4345-851C-11BE374C12A5}" type="pres">
      <dgm:prSet presAssocID="{1395D88D-41AD-475E-87AA-A931C2A494BC}" presName="composite" presStyleCnt="0"/>
      <dgm:spPr/>
    </dgm:pt>
    <dgm:pt modelId="{19E3D25D-7B0E-48F9-AB38-1DAEE8165FD6}" type="pres">
      <dgm:prSet presAssocID="{1395D88D-41AD-475E-87AA-A931C2A494BC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B251FE-7DF0-4467-A4F4-356AD64CB34E}" type="pres">
      <dgm:prSet presAssocID="{1395D88D-41AD-475E-87AA-A931C2A494BC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306EB5-EFD0-4A47-B5E0-DC144E4DF529}" type="pres">
      <dgm:prSet presAssocID="{052BF4A1-DF86-45F4-8675-318DDDDAEB33}" presName="sp" presStyleCnt="0"/>
      <dgm:spPr/>
    </dgm:pt>
    <dgm:pt modelId="{3D9D8D71-B3BF-4F2A-8CC3-FA8BA9A7D6B2}" type="pres">
      <dgm:prSet presAssocID="{6B97CAF5-3E4C-4190-AD27-B1A9A6C85FF2}" presName="composite" presStyleCnt="0"/>
      <dgm:spPr/>
    </dgm:pt>
    <dgm:pt modelId="{0C9B53B9-17E2-4CC6-B16D-6DC8752E69D0}" type="pres">
      <dgm:prSet presAssocID="{6B97CAF5-3E4C-4190-AD27-B1A9A6C85FF2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5FC195-683C-4607-AC6E-1A469103F23E}" type="pres">
      <dgm:prSet presAssocID="{6B97CAF5-3E4C-4190-AD27-B1A9A6C85FF2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267C85-83AD-46C4-A77A-96C5DBF622F1}" srcId="{6B97CAF5-3E4C-4190-AD27-B1A9A6C85FF2}" destId="{32769FC8-496A-40AB-9E4F-9BC7D9C95689}" srcOrd="0" destOrd="0" parTransId="{6739943C-660E-43AC-9AA7-FEC709FD8B5C}" sibTransId="{2EAD97CD-1D7C-4666-AC3C-C6EA2EAEAAF4}"/>
    <dgm:cxn modelId="{DC442FB2-6E5C-4A1B-BEFA-496CB2BD0911}" type="presOf" srcId="{E2E17494-6F6A-4884-9930-9EDB50FD68EB}" destId="{E1B251FE-7DF0-4467-A4F4-356AD64CB34E}" srcOrd="0" destOrd="0" presId="urn:microsoft.com/office/officeart/2005/8/layout/chevron2"/>
    <dgm:cxn modelId="{87ED705F-DC45-4DB8-900E-4DAC731EE30E}" srcId="{338BDD22-02D6-4231-84E5-0607E10DE61A}" destId="{1395D88D-41AD-475E-87AA-A931C2A494BC}" srcOrd="0" destOrd="0" parTransId="{5EBDEA59-75AD-4456-8361-22A580F5BD80}" sibTransId="{052BF4A1-DF86-45F4-8675-318DDDDAEB33}"/>
    <dgm:cxn modelId="{1A57BF45-39D9-4451-9816-838EE68918C7}" type="presOf" srcId="{6B97CAF5-3E4C-4190-AD27-B1A9A6C85FF2}" destId="{0C9B53B9-17E2-4CC6-B16D-6DC8752E69D0}" srcOrd="0" destOrd="0" presId="urn:microsoft.com/office/officeart/2005/8/layout/chevron2"/>
    <dgm:cxn modelId="{D21A3A22-9085-4C1E-8917-AD32AAFF8637}" type="presOf" srcId="{32769FC8-496A-40AB-9E4F-9BC7D9C95689}" destId="{5A5FC195-683C-4607-AC6E-1A469103F23E}" srcOrd="0" destOrd="0" presId="urn:microsoft.com/office/officeart/2005/8/layout/chevron2"/>
    <dgm:cxn modelId="{E75BE214-8D72-4EE9-976B-4E752DC87C76}" type="presOf" srcId="{1395D88D-41AD-475E-87AA-A931C2A494BC}" destId="{19E3D25D-7B0E-48F9-AB38-1DAEE8165FD6}" srcOrd="0" destOrd="0" presId="urn:microsoft.com/office/officeart/2005/8/layout/chevron2"/>
    <dgm:cxn modelId="{4C341FDC-462D-47B1-A732-57ED245607E1}" type="presOf" srcId="{338BDD22-02D6-4231-84E5-0607E10DE61A}" destId="{4782BED7-36C9-4783-880D-E51C6292B7AC}" srcOrd="0" destOrd="0" presId="urn:microsoft.com/office/officeart/2005/8/layout/chevron2"/>
    <dgm:cxn modelId="{E1640661-A3C5-44AC-9AAB-0E9A89706877}" srcId="{1395D88D-41AD-475E-87AA-A931C2A494BC}" destId="{E2E17494-6F6A-4884-9930-9EDB50FD68EB}" srcOrd="0" destOrd="0" parTransId="{01296473-053F-4747-9961-E3E8DC6A0B33}" sibTransId="{465E445D-197B-42E4-AD2F-9FC7A3198CEB}"/>
    <dgm:cxn modelId="{2EEF8E30-86E0-4CDB-97FD-52E7614A5390}" srcId="{338BDD22-02D6-4231-84E5-0607E10DE61A}" destId="{6B97CAF5-3E4C-4190-AD27-B1A9A6C85FF2}" srcOrd="1" destOrd="0" parTransId="{6BB18404-1E36-4C51-A8A9-0F8A4DA666F7}" sibTransId="{05E8BD8E-112F-4F5B-8307-7AE62E406756}"/>
    <dgm:cxn modelId="{33983649-9784-4254-8E56-33E964972D01}" type="presParOf" srcId="{4782BED7-36C9-4783-880D-E51C6292B7AC}" destId="{9B5B7E69-790F-4345-851C-11BE374C12A5}" srcOrd="0" destOrd="0" presId="urn:microsoft.com/office/officeart/2005/8/layout/chevron2"/>
    <dgm:cxn modelId="{EC1E2A6A-1A49-4B37-8682-C9DDFAD45A47}" type="presParOf" srcId="{9B5B7E69-790F-4345-851C-11BE374C12A5}" destId="{19E3D25D-7B0E-48F9-AB38-1DAEE8165FD6}" srcOrd="0" destOrd="0" presId="urn:microsoft.com/office/officeart/2005/8/layout/chevron2"/>
    <dgm:cxn modelId="{DE2AC79C-2A70-491C-8FEA-A8D71F75D242}" type="presParOf" srcId="{9B5B7E69-790F-4345-851C-11BE374C12A5}" destId="{E1B251FE-7DF0-4467-A4F4-356AD64CB34E}" srcOrd="1" destOrd="0" presId="urn:microsoft.com/office/officeart/2005/8/layout/chevron2"/>
    <dgm:cxn modelId="{7ADA6939-FE58-4EF1-981A-1395E4E82CB6}" type="presParOf" srcId="{4782BED7-36C9-4783-880D-E51C6292B7AC}" destId="{04306EB5-EFD0-4A47-B5E0-DC144E4DF529}" srcOrd="1" destOrd="0" presId="urn:microsoft.com/office/officeart/2005/8/layout/chevron2"/>
    <dgm:cxn modelId="{EBBF4FE7-9D38-4AC9-A843-21D0A3F99934}" type="presParOf" srcId="{4782BED7-36C9-4783-880D-E51C6292B7AC}" destId="{3D9D8D71-B3BF-4F2A-8CC3-FA8BA9A7D6B2}" srcOrd="2" destOrd="0" presId="urn:microsoft.com/office/officeart/2005/8/layout/chevron2"/>
    <dgm:cxn modelId="{05DC80CE-A93E-4E80-B0BD-882B2C6CFC74}" type="presParOf" srcId="{3D9D8D71-B3BF-4F2A-8CC3-FA8BA9A7D6B2}" destId="{0C9B53B9-17E2-4CC6-B16D-6DC8752E69D0}" srcOrd="0" destOrd="0" presId="urn:microsoft.com/office/officeart/2005/8/layout/chevron2"/>
    <dgm:cxn modelId="{56936651-67F5-4CBD-87C4-2819D088BFAD}" type="presParOf" srcId="{3D9D8D71-B3BF-4F2A-8CC3-FA8BA9A7D6B2}" destId="{5A5FC195-683C-4607-AC6E-1A469103F23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597DD78-0DBB-41B0-AE7E-95120C9063D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1CB3DC-8841-4282-9201-DC7802CFB8FD}">
      <dgm:prSet phldrT="[Текст]"/>
      <dgm:spPr/>
      <dgm:t>
        <a:bodyPr/>
        <a:lstStyle/>
        <a:p>
          <a:r>
            <a:rPr lang="ru-RU" dirty="0" smtClean="0"/>
            <a:t>Демократизация образования</a:t>
          </a:r>
          <a:endParaRPr lang="ru-RU" dirty="0"/>
        </a:p>
      </dgm:t>
    </dgm:pt>
    <dgm:pt modelId="{67337D68-311A-420E-9CB4-F89272DF74C6}" type="parTrans" cxnId="{7F96B645-C4B9-4E61-8CDB-7214EAF73B56}">
      <dgm:prSet/>
      <dgm:spPr/>
      <dgm:t>
        <a:bodyPr/>
        <a:lstStyle/>
        <a:p>
          <a:endParaRPr lang="ru-RU"/>
        </a:p>
      </dgm:t>
    </dgm:pt>
    <dgm:pt modelId="{2AD4CFC9-E8F4-4DCA-A7A8-7772060BC442}" type="sibTrans" cxnId="{7F96B645-C4B9-4E61-8CDB-7214EAF73B56}">
      <dgm:prSet/>
      <dgm:spPr/>
      <dgm:t>
        <a:bodyPr/>
        <a:lstStyle/>
        <a:p>
          <a:endParaRPr lang="ru-RU"/>
        </a:p>
      </dgm:t>
    </dgm:pt>
    <dgm:pt modelId="{14EC9268-E5EA-4A2F-A3A4-5843483A9479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Проблема обучения и воспитания представителей разных групп детей и взрослых</a:t>
          </a:r>
          <a:endParaRPr lang="ru-RU" dirty="0"/>
        </a:p>
      </dgm:t>
    </dgm:pt>
    <dgm:pt modelId="{F1898B63-2339-42EC-8B70-BC3899BBB06F}" type="parTrans" cxnId="{001EBAD9-1B75-4134-9FE7-89FB37054561}">
      <dgm:prSet/>
      <dgm:spPr/>
      <dgm:t>
        <a:bodyPr/>
        <a:lstStyle/>
        <a:p>
          <a:endParaRPr lang="ru-RU"/>
        </a:p>
      </dgm:t>
    </dgm:pt>
    <dgm:pt modelId="{C98940BD-B08E-4523-8266-8DF0F21E7EDA}" type="sibTrans" cxnId="{001EBAD9-1B75-4134-9FE7-89FB37054561}">
      <dgm:prSet/>
      <dgm:spPr/>
      <dgm:t>
        <a:bodyPr/>
        <a:lstStyle/>
        <a:p>
          <a:endParaRPr lang="ru-RU"/>
        </a:p>
      </dgm:t>
    </dgm:pt>
    <dgm:pt modelId="{08B03A5A-61AE-455F-90AA-6392E61F08A6}">
      <dgm:prSet phldrT="[Текст]"/>
      <dgm:spPr/>
      <dgm:t>
        <a:bodyPr/>
        <a:lstStyle/>
        <a:p>
          <a:r>
            <a:rPr lang="ru-RU" dirty="0" smtClean="0"/>
            <a:t>Пересмотр целей образования</a:t>
          </a:r>
          <a:endParaRPr lang="ru-RU" dirty="0"/>
        </a:p>
      </dgm:t>
    </dgm:pt>
    <dgm:pt modelId="{29359A5B-4F76-48F6-9EF7-D0D7EE8AE9B8}" type="parTrans" cxnId="{2B326677-8C98-4F27-BB1D-8E0079B5EDEC}">
      <dgm:prSet/>
      <dgm:spPr/>
      <dgm:t>
        <a:bodyPr/>
        <a:lstStyle/>
        <a:p>
          <a:endParaRPr lang="ru-RU"/>
        </a:p>
      </dgm:t>
    </dgm:pt>
    <dgm:pt modelId="{D60F0D69-A14F-4C67-99BF-42695A193771}" type="sibTrans" cxnId="{2B326677-8C98-4F27-BB1D-8E0079B5EDEC}">
      <dgm:prSet/>
      <dgm:spPr/>
      <dgm:t>
        <a:bodyPr/>
        <a:lstStyle/>
        <a:p>
          <a:endParaRPr lang="ru-RU"/>
        </a:p>
      </dgm:t>
    </dgm:pt>
    <dgm:pt modelId="{9E7E80EB-060A-4127-A222-0E2580E55C03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Проблема поиска новых подходов к формулированию целей обучения и воспитания</a:t>
          </a:r>
          <a:endParaRPr lang="ru-RU" dirty="0"/>
        </a:p>
      </dgm:t>
    </dgm:pt>
    <dgm:pt modelId="{7A6A8BA1-A6F5-4106-ADAA-9F107325064C}" type="parTrans" cxnId="{1F9730FA-24F0-486F-BB04-358E9280D67B}">
      <dgm:prSet/>
      <dgm:spPr/>
      <dgm:t>
        <a:bodyPr/>
        <a:lstStyle/>
        <a:p>
          <a:endParaRPr lang="ru-RU"/>
        </a:p>
      </dgm:t>
    </dgm:pt>
    <dgm:pt modelId="{CCA5EE41-B6CA-4474-A3E0-338E1F269D54}" type="sibTrans" cxnId="{1F9730FA-24F0-486F-BB04-358E9280D67B}">
      <dgm:prSet/>
      <dgm:spPr/>
      <dgm:t>
        <a:bodyPr/>
        <a:lstStyle/>
        <a:p>
          <a:endParaRPr lang="ru-RU"/>
        </a:p>
      </dgm:t>
    </dgm:pt>
    <dgm:pt modelId="{DEB6EE0E-ECEC-4904-80A2-576DF065594F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Проблема гармонизации интересов человека и общества в сфере </a:t>
          </a:r>
          <a:r>
            <a:rPr lang="ru-RU" dirty="0" err="1" smtClean="0"/>
            <a:t>целеполагания</a:t>
          </a:r>
          <a:endParaRPr lang="ru-RU" dirty="0"/>
        </a:p>
      </dgm:t>
    </dgm:pt>
    <dgm:pt modelId="{57FFBBE8-5E6D-4855-A120-39520DF38FAB}" type="parTrans" cxnId="{757F613F-912E-4EE4-AFB7-5625462F5E6C}">
      <dgm:prSet/>
      <dgm:spPr/>
      <dgm:t>
        <a:bodyPr/>
        <a:lstStyle/>
        <a:p>
          <a:endParaRPr lang="ru-RU"/>
        </a:p>
      </dgm:t>
    </dgm:pt>
    <dgm:pt modelId="{AADA0D53-CD1C-400B-8067-754A652FD2C0}" type="sibTrans" cxnId="{757F613F-912E-4EE4-AFB7-5625462F5E6C}">
      <dgm:prSet/>
      <dgm:spPr/>
      <dgm:t>
        <a:bodyPr/>
        <a:lstStyle/>
        <a:p>
          <a:endParaRPr lang="ru-RU"/>
        </a:p>
      </dgm:t>
    </dgm:pt>
    <dgm:pt modelId="{A7DF4796-0D1C-405D-BCA1-BB6509FEE3A0}">
      <dgm:prSet phldrT="[Текст]"/>
      <dgm:spPr/>
      <dgm:t>
        <a:bodyPr/>
        <a:lstStyle/>
        <a:p>
          <a:r>
            <a:rPr lang="ru-RU" dirty="0" smtClean="0"/>
            <a:t>Пересмотр содержания образования</a:t>
          </a:r>
          <a:endParaRPr lang="ru-RU" dirty="0"/>
        </a:p>
      </dgm:t>
    </dgm:pt>
    <dgm:pt modelId="{C3AB07D7-4FF1-41A5-9F37-E82AB110A0A3}" type="parTrans" cxnId="{7B506B0C-7163-4A89-BB30-73D31F8689A7}">
      <dgm:prSet/>
      <dgm:spPr/>
      <dgm:t>
        <a:bodyPr/>
        <a:lstStyle/>
        <a:p>
          <a:endParaRPr lang="ru-RU"/>
        </a:p>
      </dgm:t>
    </dgm:pt>
    <dgm:pt modelId="{2C9B99DD-31F2-44C6-B78C-14D6F57972E1}" type="sibTrans" cxnId="{7B506B0C-7163-4A89-BB30-73D31F8689A7}">
      <dgm:prSet/>
      <dgm:spPr/>
      <dgm:t>
        <a:bodyPr/>
        <a:lstStyle/>
        <a:p>
          <a:endParaRPr lang="ru-RU"/>
        </a:p>
      </dgm:t>
    </dgm:pt>
    <dgm:pt modelId="{9EE91D1D-E90D-47C1-934E-F1D592D17F5A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Необходимость разрешения противоречия между увеличением объёма знаний и быстрым обновлением их содержания, с одной стороны, и ограниченными возможностями обучения – с другой</a:t>
          </a:r>
          <a:endParaRPr lang="ru-RU" dirty="0"/>
        </a:p>
      </dgm:t>
    </dgm:pt>
    <dgm:pt modelId="{1410AA4F-9AC2-4B1C-B2C0-069C9EBC7C31}" type="parTrans" cxnId="{00880C98-DFD5-4B8D-BD3B-D0DCDC3920A5}">
      <dgm:prSet/>
      <dgm:spPr/>
      <dgm:t>
        <a:bodyPr/>
        <a:lstStyle/>
        <a:p>
          <a:endParaRPr lang="ru-RU"/>
        </a:p>
      </dgm:t>
    </dgm:pt>
    <dgm:pt modelId="{982890A1-A2B7-44CB-9585-D006D82F6DDF}" type="sibTrans" cxnId="{00880C98-DFD5-4B8D-BD3B-D0DCDC3920A5}">
      <dgm:prSet/>
      <dgm:spPr/>
      <dgm:t>
        <a:bodyPr/>
        <a:lstStyle/>
        <a:p>
          <a:endParaRPr lang="ru-RU"/>
        </a:p>
      </dgm:t>
    </dgm:pt>
    <dgm:pt modelId="{1761495F-D2A2-46C8-8B42-5235932E2451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Проблема отбора содержания образования в сфере воспитания</a:t>
          </a:r>
          <a:endParaRPr lang="ru-RU" dirty="0"/>
        </a:p>
      </dgm:t>
    </dgm:pt>
    <dgm:pt modelId="{524B7801-924E-4751-88CF-7020C9B1AF6A}" type="parTrans" cxnId="{889F798C-3C94-4735-9BBA-467D68B8EBBF}">
      <dgm:prSet/>
      <dgm:spPr/>
      <dgm:t>
        <a:bodyPr/>
        <a:lstStyle/>
        <a:p>
          <a:endParaRPr lang="ru-RU"/>
        </a:p>
      </dgm:t>
    </dgm:pt>
    <dgm:pt modelId="{69B2B974-C921-4EC6-A314-0871A796F6C2}" type="sibTrans" cxnId="{889F798C-3C94-4735-9BBA-467D68B8EBBF}">
      <dgm:prSet/>
      <dgm:spPr/>
      <dgm:t>
        <a:bodyPr/>
        <a:lstStyle/>
        <a:p>
          <a:endParaRPr lang="ru-RU"/>
        </a:p>
      </dgm:t>
    </dgm:pt>
    <dgm:pt modelId="{C8FFEB91-0648-4CCE-A1DB-AA4CA44CB4C0}">
      <dgm:prSet phldrT="[Текст]"/>
      <dgm:spPr/>
      <dgm:t>
        <a:bodyPr/>
        <a:lstStyle/>
        <a:p>
          <a:r>
            <a:rPr lang="ru-RU" dirty="0" smtClean="0"/>
            <a:t>Изменение организационных форм образования</a:t>
          </a:r>
          <a:endParaRPr lang="ru-RU" dirty="0"/>
        </a:p>
      </dgm:t>
    </dgm:pt>
    <dgm:pt modelId="{BB0FB2C2-C148-4639-B921-23AC9B4822EC}" type="parTrans" cxnId="{51BDC64D-08B1-4E74-9EB5-12BD5B4E99AB}">
      <dgm:prSet/>
      <dgm:spPr/>
      <dgm:t>
        <a:bodyPr/>
        <a:lstStyle/>
        <a:p>
          <a:endParaRPr lang="ru-RU"/>
        </a:p>
      </dgm:t>
    </dgm:pt>
    <dgm:pt modelId="{DF24669A-24BB-4878-BC53-C511B77B650E}" type="sibTrans" cxnId="{51BDC64D-08B1-4E74-9EB5-12BD5B4E99AB}">
      <dgm:prSet/>
      <dgm:spPr/>
      <dgm:t>
        <a:bodyPr/>
        <a:lstStyle/>
        <a:p>
          <a:endParaRPr lang="ru-RU"/>
        </a:p>
      </dgm:t>
    </dgm:pt>
    <dgm:pt modelId="{ABE0ECAB-34BE-48DC-B179-BD6B450A1790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Проблема поиска новых форм взаимодействия между педагогами и обучающимися</a:t>
          </a:r>
          <a:endParaRPr lang="ru-RU" dirty="0"/>
        </a:p>
      </dgm:t>
    </dgm:pt>
    <dgm:pt modelId="{25EF6054-4C1A-4290-B3B7-35EAAFEF2659}" type="parTrans" cxnId="{2A256FED-7983-433A-B94A-7965207AA360}">
      <dgm:prSet/>
      <dgm:spPr/>
      <dgm:t>
        <a:bodyPr/>
        <a:lstStyle/>
        <a:p>
          <a:endParaRPr lang="ru-RU"/>
        </a:p>
      </dgm:t>
    </dgm:pt>
    <dgm:pt modelId="{494DAD9A-2F6B-4999-95B4-25F33DD336EF}" type="sibTrans" cxnId="{2A256FED-7983-433A-B94A-7965207AA360}">
      <dgm:prSet/>
      <dgm:spPr/>
      <dgm:t>
        <a:bodyPr/>
        <a:lstStyle/>
        <a:p>
          <a:endParaRPr lang="ru-RU"/>
        </a:p>
      </dgm:t>
    </dgm:pt>
    <dgm:pt modelId="{47C6A1E1-F51C-4F6F-9D96-B59D6C9547A8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Проблема форм взаимодействия образовательных организаций и других общественных институтов</a:t>
          </a:r>
          <a:endParaRPr lang="ru-RU" dirty="0"/>
        </a:p>
      </dgm:t>
    </dgm:pt>
    <dgm:pt modelId="{DCAC2FAC-7658-4CFA-B711-0486C00C533A}" type="parTrans" cxnId="{87BC8A23-8D38-4D85-A230-6CB074462800}">
      <dgm:prSet/>
      <dgm:spPr/>
      <dgm:t>
        <a:bodyPr/>
        <a:lstStyle/>
        <a:p>
          <a:endParaRPr lang="ru-RU"/>
        </a:p>
      </dgm:t>
    </dgm:pt>
    <dgm:pt modelId="{8FE90888-9AB5-4190-B64A-52CAA0E86DDD}" type="sibTrans" cxnId="{87BC8A23-8D38-4D85-A230-6CB074462800}">
      <dgm:prSet/>
      <dgm:spPr/>
      <dgm:t>
        <a:bodyPr/>
        <a:lstStyle/>
        <a:p>
          <a:endParaRPr lang="ru-RU"/>
        </a:p>
      </dgm:t>
    </dgm:pt>
    <dgm:pt modelId="{FB6DF6B9-2A91-4221-AB8F-F1318357C2E1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Проблема повышения качества знаний в рамках новых форм образования</a:t>
          </a:r>
          <a:endParaRPr lang="ru-RU" dirty="0"/>
        </a:p>
      </dgm:t>
    </dgm:pt>
    <dgm:pt modelId="{38491117-AD3D-4A45-9751-18A4243F9AE6}" type="parTrans" cxnId="{DD8227F9-7D1D-4E10-9567-85AAE67B651A}">
      <dgm:prSet/>
      <dgm:spPr/>
    </dgm:pt>
    <dgm:pt modelId="{CD715C75-691C-479A-8E78-2104588A3504}" type="sibTrans" cxnId="{DD8227F9-7D1D-4E10-9567-85AAE67B651A}">
      <dgm:prSet/>
      <dgm:spPr/>
    </dgm:pt>
    <dgm:pt modelId="{ECA6104D-74C7-48FE-BB1B-D97B0F56438F}" type="pres">
      <dgm:prSet presAssocID="{7597DD78-0DBB-41B0-AE7E-95120C9063D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3F8A29-E866-40AA-B13F-B8961271AE60}" type="pres">
      <dgm:prSet presAssocID="{431CB3DC-8841-4282-9201-DC7802CFB8FD}" presName="linNode" presStyleCnt="0"/>
      <dgm:spPr/>
    </dgm:pt>
    <dgm:pt modelId="{14813BBF-5B71-4FCD-8FDA-79503D18D985}" type="pres">
      <dgm:prSet presAssocID="{431CB3DC-8841-4282-9201-DC7802CFB8FD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E62EED-4572-4E36-879F-F30983A7801F}" type="pres">
      <dgm:prSet presAssocID="{431CB3DC-8841-4282-9201-DC7802CFB8FD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3F446-1CC4-4C3B-83B2-784394CAAC87}" type="pres">
      <dgm:prSet presAssocID="{2AD4CFC9-E8F4-4DCA-A7A8-7772060BC442}" presName="sp" presStyleCnt="0"/>
      <dgm:spPr/>
    </dgm:pt>
    <dgm:pt modelId="{CD4C3610-5192-4C91-8189-2E61CE390BCD}" type="pres">
      <dgm:prSet presAssocID="{08B03A5A-61AE-455F-90AA-6392E61F08A6}" presName="linNode" presStyleCnt="0"/>
      <dgm:spPr/>
    </dgm:pt>
    <dgm:pt modelId="{46F650C7-C7A4-4AC2-863D-DFFB25B4A276}" type="pres">
      <dgm:prSet presAssocID="{08B03A5A-61AE-455F-90AA-6392E61F08A6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8217CE-5039-46DF-A904-75D272AA0EF8}" type="pres">
      <dgm:prSet presAssocID="{08B03A5A-61AE-455F-90AA-6392E61F08A6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9FAC88-6D19-424E-B680-97220DAB91F0}" type="pres">
      <dgm:prSet presAssocID="{D60F0D69-A14F-4C67-99BF-42695A193771}" presName="sp" presStyleCnt="0"/>
      <dgm:spPr/>
    </dgm:pt>
    <dgm:pt modelId="{705DE1EB-C36C-4B71-B081-FFEDDBE943E0}" type="pres">
      <dgm:prSet presAssocID="{A7DF4796-0D1C-405D-BCA1-BB6509FEE3A0}" presName="linNode" presStyleCnt="0"/>
      <dgm:spPr/>
    </dgm:pt>
    <dgm:pt modelId="{A50C279C-D47D-41DC-B510-DE95356A7612}" type="pres">
      <dgm:prSet presAssocID="{A7DF4796-0D1C-405D-BCA1-BB6509FEE3A0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B3457D-F1D8-49A4-9F55-809CD3A423FB}" type="pres">
      <dgm:prSet presAssocID="{A7DF4796-0D1C-405D-BCA1-BB6509FEE3A0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144762-B518-41DA-91F9-5FC0273A22A8}" type="pres">
      <dgm:prSet presAssocID="{2C9B99DD-31F2-44C6-B78C-14D6F57972E1}" presName="sp" presStyleCnt="0"/>
      <dgm:spPr/>
    </dgm:pt>
    <dgm:pt modelId="{04937334-44E5-4264-9731-3F0DB41EF64A}" type="pres">
      <dgm:prSet presAssocID="{C8FFEB91-0648-4CCE-A1DB-AA4CA44CB4C0}" presName="linNode" presStyleCnt="0"/>
      <dgm:spPr/>
    </dgm:pt>
    <dgm:pt modelId="{DB442966-E7E2-4455-B6BE-8E180E0A59C6}" type="pres">
      <dgm:prSet presAssocID="{C8FFEB91-0648-4CCE-A1DB-AA4CA44CB4C0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3B6D9-B4E4-4A7F-B949-9BC22CFFD690}" type="pres">
      <dgm:prSet presAssocID="{C8FFEB91-0648-4CCE-A1DB-AA4CA44CB4C0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7F613F-912E-4EE4-AFB7-5625462F5E6C}" srcId="{08B03A5A-61AE-455F-90AA-6392E61F08A6}" destId="{DEB6EE0E-ECEC-4904-80A2-576DF065594F}" srcOrd="1" destOrd="0" parTransId="{57FFBBE8-5E6D-4855-A120-39520DF38FAB}" sibTransId="{AADA0D53-CD1C-400B-8067-754A652FD2C0}"/>
    <dgm:cxn modelId="{47CB39D8-6401-42F6-882C-A0E3EDABD61D}" type="presOf" srcId="{ABE0ECAB-34BE-48DC-B179-BD6B450A1790}" destId="{93F3B6D9-B4E4-4A7F-B949-9BC22CFFD690}" srcOrd="0" destOrd="0" presId="urn:microsoft.com/office/officeart/2005/8/layout/vList5"/>
    <dgm:cxn modelId="{51BDC64D-08B1-4E74-9EB5-12BD5B4E99AB}" srcId="{7597DD78-0DBB-41B0-AE7E-95120C9063D6}" destId="{C8FFEB91-0648-4CCE-A1DB-AA4CA44CB4C0}" srcOrd="3" destOrd="0" parTransId="{BB0FB2C2-C148-4639-B921-23AC9B4822EC}" sibTransId="{DF24669A-24BB-4878-BC53-C511B77B650E}"/>
    <dgm:cxn modelId="{5AAE1E84-8C77-49EA-BDEC-BEC7CF710507}" type="presOf" srcId="{7597DD78-0DBB-41B0-AE7E-95120C9063D6}" destId="{ECA6104D-74C7-48FE-BB1B-D97B0F56438F}" srcOrd="0" destOrd="0" presId="urn:microsoft.com/office/officeart/2005/8/layout/vList5"/>
    <dgm:cxn modelId="{786D15E3-E4C4-4E7D-B8DD-1EB388499B70}" type="presOf" srcId="{A7DF4796-0D1C-405D-BCA1-BB6509FEE3A0}" destId="{A50C279C-D47D-41DC-B510-DE95356A7612}" srcOrd="0" destOrd="0" presId="urn:microsoft.com/office/officeart/2005/8/layout/vList5"/>
    <dgm:cxn modelId="{889F798C-3C94-4735-9BBA-467D68B8EBBF}" srcId="{A7DF4796-0D1C-405D-BCA1-BB6509FEE3A0}" destId="{1761495F-D2A2-46C8-8B42-5235932E2451}" srcOrd="1" destOrd="0" parTransId="{524B7801-924E-4751-88CF-7020C9B1AF6A}" sibTransId="{69B2B974-C921-4EC6-A314-0871A796F6C2}"/>
    <dgm:cxn modelId="{001EBAD9-1B75-4134-9FE7-89FB37054561}" srcId="{431CB3DC-8841-4282-9201-DC7802CFB8FD}" destId="{14EC9268-E5EA-4A2F-A3A4-5843483A9479}" srcOrd="0" destOrd="0" parTransId="{F1898B63-2339-42EC-8B70-BC3899BBB06F}" sibTransId="{C98940BD-B08E-4523-8266-8DF0F21E7EDA}"/>
    <dgm:cxn modelId="{2EAAAAD4-DAFA-4D4D-9E12-899AEA969121}" type="presOf" srcId="{9EE91D1D-E90D-47C1-934E-F1D592D17F5A}" destId="{6DB3457D-F1D8-49A4-9F55-809CD3A423FB}" srcOrd="0" destOrd="0" presId="urn:microsoft.com/office/officeart/2005/8/layout/vList5"/>
    <dgm:cxn modelId="{E39F9195-B013-4615-95E4-59ECE011E003}" type="presOf" srcId="{FB6DF6B9-2A91-4221-AB8F-F1318357C2E1}" destId="{93F3B6D9-B4E4-4A7F-B949-9BC22CFFD690}" srcOrd="0" destOrd="1" presId="urn:microsoft.com/office/officeart/2005/8/layout/vList5"/>
    <dgm:cxn modelId="{99C30E61-8FB5-490E-8C41-46F63EB2EF43}" type="presOf" srcId="{DEB6EE0E-ECEC-4904-80A2-576DF065594F}" destId="{F38217CE-5039-46DF-A904-75D272AA0EF8}" srcOrd="0" destOrd="1" presId="urn:microsoft.com/office/officeart/2005/8/layout/vList5"/>
    <dgm:cxn modelId="{8104738D-01F2-4345-9317-17737A3CD900}" type="presOf" srcId="{C8FFEB91-0648-4CCE-A1DB-AA4CA44CB4C0}" destId="{DB442966-E7E2-4455-B6BE-8E180E0A59C6}" srcOrd="0" destOrd="0" presId="urn:microsoft.com/office/officeart/2005/8/layout/vList5"/>
    <dgm:cxn modelId="{A9B12A39-3E4B-471C-ADE3-7710BB3E2A47}" type="presOf" srcId="{14EC9268-E5EA-4A2F-A3A4-5843483A9479}" destId="{83E62EED-4572-4E36-879F-F30983A7801F}" srcOrd="0" destOrd="0" presId="urn:microsoft.com/office/officeart/2005/8/layout/vList5"/>
    <dgm:cxn modelId="{A705B540-2D4F-4ADF-A746-91D13851F0EC}" type="presOf" srcId="{9E7E80EB-060A-4127-A222-0E2580E55C03}" destId="{F38217CE-5039-46DF-A904-75D272AA0EF8}" srcOrd="0" destOrd="0" presId="urn:microsoft.com/office/officeart/2005/8/layout/vList5"/>
    <dgm:cxn modelId="{7F96B645-C4B9-4E61-8CDB-7214EAF73B56}" srcId="{7597DD78-0DBB-41B0-AE7E-95120C9063D6}" destId="{431CB3DC-8841-4282-9201-DC7802CFB8FD}" srcOrd="0" destOrd="0" parTransId="{67337D68-311A-420E-9CB4-F89272DF74C6}" sibTransId="{2AD4CFC9-E8F4-4DCA-A7A8-7772060BC442}"/>
    <dgm:cxn modelId="{95A33AFA-A4A6-4D0F-926C-A3CE804BCE77}" type="presOf" srcId="{431CB3DC-8841-4282-9201-DC7802CFB8FD}" destId="{14813BBF-5B71-4FCD-8FDA-79503D18D985}" srcOrd="0" destOrd="0" presId="urn:microsoft.com/office/officeart/2005/8/layout/vList5"/>
    <dgm:cxn modelId="{00880C98-DFD5-4B8D-BD3B-D0DCDC3920A5}" srcId="{A7DF4796-0D1C-405D-BCA1-BB6509FEE3A0}" destId="{9EE91D1D-E90D-47C1-934E-F1D592D17F5A}" srcOrd="0" destOrd="0" parTransId="{1410AA4F-9AC2-4B1C-B2C0-069C9EBC7C31}" sibTransId="{982890A1-A2B7-44CB-9585-D006D82F6DDF}"/>
    <dgm:cxn modelId="{2B326677-8C98-4F27-BB1D-8E0079B5EDEC}" srcId="{7597DD78-0DBB-41B0-AE7E-95120C9063D6}" destId="{08B03A5A-61AE-455F-90AA-6392E61F08A6}" srcOrd="1" destOrd="0" parTransId="{29359A5B-4F76-48F6-9EF7-D0D7EE8AE9B8}" sibTransId="{D60F0D69-A14F-4C67-99BF-42695A193771}"/>
    <dgm:cxn modelId="{D68209D0-658E-45EF-8C1A-7A07C10F229C}" type="presOf" srcId="{1761495F-D2A2-46C8-8B42-5235932E2451}" destId="{6DB3457D-F1D8-49A4-9F55-809CD3A423FB}" srcOrd="0" destOrd="1" presId="urn:microsoft.com/office/officeart/2005/8/layout/vList5"/>
    <dgm:cxn modelId="{87BC8A23-8D38-4D85-A230-6CB074462800}" srcId="{431CB3DC-8841-4282-9201-DC7802CFB8FD}" destId="{47C6A1E1-F51C-4F6F-9D96-B59D6C9547A8}" srcOrd="1" destOrd="0" parTransId="{DCAC2FAC-7658-4CFA-B711-0486C00C533A}" sibTransId="{8FE90888-9AB5-4190-B64A-52CAA0E86DDD}"/>
    <dgm:cxn modelId="{7B506B0C-7163-4A89-BB30-73D31F8689A7}" srcId="{7597DD78-0DBB-41B0-AE7E-95120C9063D6}" destId="{A7DF4796-0D1C-405D-BCA1-BB6509FEE3A0}" srcOrd="2" destOrd="0" parTransId="{C3AB07D7-4FF1-41A5-9F37-E82AB110A0A3}" sibTransId="{2C9B99DD-31F2-44C6-B78C-14D6F57972E1}"/>
    <dgm:cxn modelId="{1F9730FA-24F0-486F-BB04-358E9280D67B}" srcId="{08B03A5A-61AE-455F-90AA-6392E61F08A6}" destId="{9E7E80EB-060A-4127-A222-0E2580E55C03}" srcOrd="0" destOrd="0" parTransId="{7A6A8BA1-A6F5-4106-ADAA-9F107325064C}" sibTransId="{CCA5EE41-B6CA-4474-A3E0-338E1F269D54}"/>
    <dgm:cxn modelId="{E3ECA77E-E5F8-46CD-9DBF-E62305C35663}" type="presOf" srcId="{08B03A5A-61AE-455F-90AA-6392E61F08A6}" destId="{46F650C7-C7A4-4AC2-863D-DFFB25B4A276}" srcOrd="0" destOrd="0" presId="urn:microsoft.com/office/officeart/2005/8/layout/vList5"/>
    <dgm:cxn modelId="{DD8227F9-7D1D-4E10-9567-85AAE67B651A}" srcId="{C8FFEB91-0648-4CCE-A1DB-AA4CA44CB4C0}" destId="{FB6DF6B9-2A91-4221-AB8F-F1318357C2E1}" srcOrd="1" destOrd="0" parTransId="{38491117-AD3D-4A45-9751-18A4243F9AE6}" sibTransId="{CD715C75-691C-479A-8E78-2104588A3504}"/>
    <dgm:cxn modelId="{49474281-79D3-4705-8FC6-C04C9265D5DF}" type="presOf" srcId="{47C6A1E1-F51C-4F6F-9D96-B59D6C9547A8}" destId="{83E62EED-4572-4E36-879F-F30983A7801F}" srcOrd="0" destOrd="1" presId="urn:microsoft.com/office/officeart/2005/8/layout/vList5"/>
    <dgm:cxn modelId="{2A256FED-7983-433A-B94A-7965207AA360}" srcId="{C8FFEB91-0648-4CCE-A1DB-AA4CA44CB4C0}" destId="{ABE0ECAB-34BE-48DC-B179-BD6B450A1790}" srcOrd="0" destOrd="0" parTransId="{25EF6054-4C1A-4290-B3B7-35EAAFEF2659}" sibTransId="{494DAD9A-2F6B-4999-95B4-25F33DD336EF}"/>
    <dgm:cxn modelId="{B66A4653-262A-4CB6-B157-0A26673C09F2}" type="presParOf" srcId="{ECA6104D-74C7-48FE-BB1B-D97B0F56438F}" destId="{E03F8A29-E866-40AA-B13F-B8961271AE60}" srcOrd="0" destOrd="0" presId="urn:microsoft.com/office/officeart/2005/8/layout/vList5"/>
    <dgm:cxn modelId="{E29F829B-3729-4B7A-9960-C77916B7B21E}" type="presParOf" srcId="{E03F8A29-E866-40AA-B13F-B8961271AE60}" destId="{14813BBF-5B71-4FCD-8FDA-79503D18D985}" srcOrd="0" destOrd="0" presId="urn:microsoft.com/office/officeart/2005/8/layout/vList5"/>
    <dgm:cxn modelId="{84FFB39A-7A08-4E54-86EC-3B50DD64D2B4}" type="presParOf" srcId="{E03F8A29-E866-40AA-B13F-B8961271AE60}" destId="{83E62EED-4572-4E36-879F-F30983A7801F}" srcOrd="1" destOrd="0" presId="urn:microsoft.com/office/officeart/2005/8/layout/vList5"/>
    <dgm:cxn modelId="{28801473-34C0-4831-9C06-8C88501EF4A5}" type="presParOf" srcId="{ECA6104D-74C7-48FE-BB1B-D97B0F56438F}" destId="{EF83F446-1CC4-4C3B-83B2-784394CAAC87}" srcOrd="1" destOrd="0" presId="urn:microsoft.com/office/officeart/2005/8/layout/vList5"/>
    <dgm:cxn modelId="{D8E82543-FA42-45B8-B95B-C8590C39DFAC}" type="presParOf" srcId="{ECA6104D-74C7-48FE-BB1B-D97B0F56438F}" destId="{CD4C3610-5192-4C91-8189-2E61CE390BCD}" srcOrd="2" destOrd="0" presId="urn:microsoft.com/office/officeart/2005/8/layout/vList5"/>
    <dgm:cxn modelId="{3C660135-0CDC-4A7C-B3AB-DEF7709918A3}" type="presParOf" srcId="{CD4C3610-5192-4C91-8189-2E61CE390BCD}" destId="{46F650C7-C7A4-4AC2-863D-DFFB25B4A276}" srcOrd="0" destOrd="0" presId="urn:microsoft.com/office/officeart/2005/8/layout/vList5"/>
    <dgm:cxn modelId="{8CAC2DA6-B390-4BB1-95A3-29BDBE3A9DAD}" type="presParOf" srcId="{CD4C3610-5192-4C91-8189-2E61CE390BCD}" destId="{F38217CE-5039-46DF-A904-75D272AA0EF8}" srcOrd="1" destOrd="0" presId="urn:microsoft.com/office/officeart/2005/8/layout/vList5"/>
    <dgm:cxn modelId="{459BA5DC-2BD6-4C42-80C4-EE0AC00813ED}" type="presParOf" srcId="{ECA6104D-74C7-48FE-BB1B-D97B0F56438F}" destId="{5D9FAC88-6D19-424E-B680-97220DAB91F0}" srcOrd="3" destOrd="0" presId="urn:microsoft.com/office/officeart/2005/8/layout/vList5"/>
    <dgm:cxn modelId="{5E4A3DAD-BA23-47BF-B07B-099D7D2743D0}" type="presParOf" srcId="{ECA6104D-74C7-48FE-BB1B-D97B0F56438F}" destId="{705DE1EB-C36C-4B71-B081-FFEDDBE943E0}" srcOrd="4" destOrd="0" presId="urn:microsoft.com/office/officeart/2005/8/layout/vList5"/>
    <dgm:cxn modelId="{5417965B-4E4D-4D27-9C09-2CAE00EF5F9A}" type="presParOf" srcId="{705DE1EB-C36C-4B71-B081-FFEDDBE943E0}" destId="{A50C279C-D47D-41DC-B510-DE95356A7612}" srcOrd="0" destOrd="0" presId="urn:microsoft.com/office/officeart/2005/8/layout/vList5"/>
    <dgm:cxn modelId="{3A50F1CF-B392-406B-ADDA-CEFEBCB60239}" type="presParOf" srcId="{705DE1EB-C36C-4B71-B081-FFEDDBE943E0}" destId="{6DB3457D-F1D8-49A4-9F55-809CD3A423FB}" srcOrd="1" destOrd="0" presId="urn:microsoft.com/office/officeart/2005/8/layout/vList5"/>
    <dgm:cxn modelId="{69869978-51A0-40DA-8E13-5258B43DBF3F}" type="presParOf" srcId="{ECA6104D-74C7-48FE-BB1B-D97B0F56438F}" destId="{CB144762-B518-41DA-91F9-5FC0273A22A8}" srcOrd="5" destOrd="0" presId="urn:microsoft.com/office/officeart/2005/8/layout/vList5"/>
    <dgm:cxn modelId="{03B60600-1A2A-45AF-9956-30BBCD4C82FD}" type="presParOf" srcId="{ECA6104D-74C7-48FE-BB1B-D97B0F56438F}" destId="{04937334-44E5-4264-9731-3F0DB41EF64A}" srcOrd="6" destOrd="0" presId="urn:microsoft.com/office/officeart/2005/8/layout/vList5"/>
    <dgm:cxn modelId="{BDC970BD-CA3F-4322-8068-5934DA816FEF}" type="presParOf" srcId="{04937334-44E5-4264-9731-3F0DB41EF64A}" destId="{DB442966-E7E2-4455-B6BE-8E180E0A59C6}" srcOrd="0" destOrd="0" presId="urn:microsoft.com/office/officeart/2005/8/layout/vList5"/>
    <dgm:cxn modelId="{0BFFFC11-B48E-433F-BE97-7FA17058C764}" type="presParOf" srcId="{04937334-44E5-4264-9731-3F0DB41EF64A}" destId="{93F3B6D9-B4E4-4A7F-B949-9BC22CFFD69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D323307-D49F-4096-84E4-8009B5AACF2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79F4F5-CCE0-4A5B-A18B-39EA58B2E9FA}">
      <dgm:prSet phldrT="[Текст]"/>
      <dgm:spPr/>
      <dgm:t>
        <a:bodyPr/>
        <a:lstStyle/>
        <a:p>
          <a:r>
            <a:rPr lang="ru-RU" dirty="0" smtClean="0"/>
            <a:t>Интеграция образования</a:t>
          </a:r>
          <a:endParaRPr lang="ru-RU" dirty="0"/>
        </a:p>
      </dgm:t>
    </dgm:pt>
    <dgm:pt modelId="{F0C85868-D171-4D5A-B503-A814EC873692}" type="parTrans" cxnId="{95A34394-C2CB-42D8-BF85-0E34EC17DFCC}">
      <dgm:prSet/>
      <dgm:spPr/>
      <dgm:t>
        <a:bodyPr/>
        <a:lstStyle/>
        <a:p>
          <a:endParaRPr lang="ru-RU"/>
        </a:p>
      </dgm:t>
    </dgm:pt>
    <dgm:pt modelId="{847C6AD8-0EFB-47D2-9E78-EF1A034FB5B4}" type="sibTrans" cxnId="{95A34394-C2CB-42D8-BF85-0E34EC17DFCC}">
      <dgm:prSet/>
      <dgm:spPr/>
      <dgm:t>
        <a:bodyPr/>
        <a:lstStyle/>
        <a:p>
          <a:endParaRPr lang="ru-RU"/>
        </a:p>
      </dgm:t>
    </dgm:pt>
    <dgm:pt modelId="{C717FCAE-48BB-4416-AFA4-BF5FEF586509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Проблема сохранения национальной специфики образования</a:t>
          </a:r>
          <a:endParaRPr lang="ru-RU" dirty="0"/>
        </a:p>
      </dgm:t>
    </dgm:pt>
    <dgm:pt modelId="{F1393FF4-62F7-4569-9030-C8027E5CB30A}" type="parTrans" cxnId="{A5B6CA4A-410A-4A5F-9584-8AFDC652E49A}">
      <dgm:prSet/>
      <dgm:spPr/>
      <dgm:t>
        <a:bodyPr/>
        <a:lstStyle/>
        <a:p>
          <a:endParaRPr lang="ru-RU"/>
        </a:p>
      </dgm:t>
    </dgm:pt>
    <dgm:pt modelId="{8D19909E-00FA-4D1A-B7DB-9063A55ECDCB}" type="sibTrans" cxnId="{A5B6CA4A-410A-4A5F-9584-8AFDC652E49A}">
      <dgm:prSet/>
      <dgm:spPr/>
      <dgm:t>
        <a:bodyPr/>
        <a:lstStyle/>
        <a:p>
          <a:endParaRPr lang="ru-RU"/>
        </a:p>
      </dgm:t>
    </dgm:pt>
    <dgm:pt modelId="{FDC7DA46-409C-4CE5-9D45-606E58737363}">
      <dgm:prSet phldrT="[Текст]"/>
      <dgm:spPr/>
      <dgm:t>
        <a:bodyPr/>
        <a:lstStyle/>
        <a:p>
          <a:r>
            <a:rPr lang="ru-RU" dirty="0" smtClean="0"/>
            <a:t>Дифференциация образования</a:t>
          </a:r>
          <a:endParaRPr lang="ru-RU" dirty="0"/>
        </a:p>
      </dgm:t>
    </dgm:pt>
    <dgm:pt modelId="{DD01E25A-987F-4E93-821C-902988E2044C}" type="parTrans" cxnId="{E0E33DEC-1E4D-46D0-8096-3DA6E5250BAD}">
      <dgm:prSet/>
      <dgm:spPr/>
      <dgm:t>
        <a:bodyPr/>
        <a:lstStyle/>
        <a:p>
          <a:endParaRPr lang="ru-RU"/>
        </a:p>
      </dgm:t>
    </dgm:pt>
    <dgm:pt modelId="{152094E5-36CF-490C-AEAB-349C454F0258}" type="sibTrans" cxnId="{E0E33DEC-1E4D-46D0-8096-3DA6E5250BAD}">
      <dgm:prSet/>
      <dgm:spPr/>
      <dgm:t>
        <a:bodyPr/>
        <a:lstStyle/>
        <a:p>
          <a:endParaRPr lang="ru-RU"/>
        </a:p>
      </dgm:t>
    </dgm:pt>
    <dgm:pt modelId="{7AB28FEC-BEF9-469D-BB75-E7FC4C756E39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Проблема сохранения единого образовательного пространства и преемственности между ступенями образования</a:t>
          </a:r>
          <a:endParaRPr lang="ru-RU" dirty="0"/>
        </a:p>
      </dgm:t>
    </dgm:pt>
    <dgm:pt modelId="{094D42F7-1AB8-48C1-8153-8C7EDF02013A}" type="parTrans" cxnId="{1137AAF5-659E-46CD-92A8-C574F8DC017D}">
      <dgm:prSet/>
      <dgm:spPr/>
      <dgm:t>
        <a:bodyPr/>
        <a:lstStyle/>
        <a:p>
          <a:endParaRPr lang="ru-RU"/>
        </a:p>
      </dgm:t>
    </dgm:pt>
    <dgm:pt modelId="{0CE5D149-82E1-4E08-9FB6-7EF32F8BC5C2}" type="sibTrans" cxnId="{1137AAF5-659E-46CD-92A8-C574F8DC017D}">
      <dgm:prSet/>
      <dgm:spPr/>
      <dgm:t>
        <a:bodyPr/>
        <a:lstStyle/>
        <a:p>
          <a:endParaRPr lang="ru-RU"/>
        </a:p>
      </dgm:t>
    </dgm:pt>
    <dgm:pt modelId="{2293EC4C-CA90-4CEB-90FA-903FFDEEDE17}">
      <dgm:prSet phldrT="[Текст]"/>
      <dgm:spPr/>
      <dgm:t>
        <a:bodyPr/>
        <a:lstStyle/>
        <a:p>
          <a:r>
            <a:rPr lang="ru-RU" dirty="0" smtClean="0"/>
            <a:t>Информатизация образования</a:t>
          </a:r>
          <a:endParaRPr lang="ru-RU" dirty="0"/>
        </a:p>
      </dgm:t>
    </dgm:pt>
    <dgm:pt modelId="{FC4E1B04-55AA-4CC3-A9CB-8E9A6876BBB0}" type="parTrans" cxnId="{94D3DFEF-B3E7-496D-9670-686C5CE65A42}">
      <dgm:prSet/>
      <dgm:spPr/>
    </dgm:pt>
    <dgm:pt modelId="{AB69FC4E-D043-400E-8497-1D6D4A62B500}" type="sibTrans" cxnId="{94D3DFEF-B3E7-496D-9670-686C5CE65A42}">
      <dgm:prSet/>
      <dgm:spPr/>
    </dgm:pt>
    <dgm:pt modelId="{7213A8C3-0A1B-46EC-A41F-52D04467969C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Проблема оптимального сочетания информационно-коммуникационных и традиционных педагогических технологий</a:t>
          </a:r>
          <a:endParaRPr lang="ru-RU" dirty="0"/>
        </a:p>
      </dgm:t>
    </dgm:pt>
    <dgm:pt modelId="{78F085F0-F081-4BF9-BE97-18E003154626}" type="parTrans" cxnId="{09024A84-0F0A-4389-906B-400127DB5480}">
      <dgm:prSet/>
      <dgm:spPr/>
    </dgm:pt>
    <dgm:pt modelId="{2D4C0F0F-4076-4B3B-9C8C-ADC525B51754}" type="sibTrans" cxnId="{09024A84-0F0A-4389-906B-400127DB5480}">
      <dgm:prSet/>
      <dgm:spPr/>
    </dgm:pt>
    <dgm:pt modelId="{4A9CBC45-2145-4FB5-B2E3-89C3438F5570}">
      <dgm:prSet phldrT="[Текст]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dirty="0" smtClean="0"/>
            <a:t>Проблема подготовки педагогических кадров, владеющих информационно-коммуникационными технологиями</a:t>
          </a:r>
          <a:endParaRPr lang="ru-RU" dirty="0"/>
        </a:p>
      </dgm:t>
    </dgm:pt>
    <dgm:pt modelId="{29E11E07-5E88-4B1C-A2CB-A6B85254311D}" type="parTrans" cxnId="{CFBF3084-09BA-44BE-B149-CCF5BBD1F9BD}">
      <dgm:prSet/>
      <dgm:spPr/>
    </dgm:pt>
    <dgm:pt modelId="{F68C3BF5-CF44-4F83-90D6-C8CBD3536243}" type="sibTrans" cxnId="{CFBF3084-09BA-44BE-B149-CCF5BBD1F9BD}">
      <dgm:prSet/>
      <dgm:spPr/>
    </dgm:pt>
    <dgm:pt modelId="{DDC4DCF1-2ACD-470B-97A6-C18ABFA55B98}" type="pres">
      <dgm:prSet presAssocID="{5D323307-D49F-4096-84E4-8009B5AACF2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777537-976E-4495-8CE7-30B2AB9C1091}" type="pres">
      <dgm:prSet presAssocID="{9679F4F5-CCE0-4A5B-A18B-39EA58B2E9FA}" presName="linNode" presStyleCnt="0"/>
      <dgm:spPr/>
    </dgm:pt>
    <dgm:pt modelId="{CBEBB2EF-381D-4D3F-A5CD-8BE5B914F5CC}" type="pres">
      <dgm:prSet presAssocID="{9679F4F5-CCE0-4A5B-A18B-39EA58B2E9FA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7CBCFB-4E7B-4F98-8758-0D1539A086C3}" type="pres">
      <dgm:prSet presAssocID="{9679F4F5-CCE0-4A5B-A18B-39EA58B2E9FA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BEB08E-4976-4D01-99DC-EE5262083D80}" type="pres">
      <dgm:prSet presAssocID="{847C6AD8-0EFB-47D2-9E78-EF1A034FB5B4}" presName="sp" presStyleCnt="0"/>
      <dgm:spPr/>
    </dgm:pt>
    <dgm:pt modelId="{37035900-937A-4310-B51F-5DB595A259BE}" type="pres">
      <dgm:prSet presAssocID="{FDC7DA46-409C-4CE5-9D45-606E58737363}" presName="linNode" presStyleCnt="0"/>
      <dgm:spPr/>
    </dgm:pt>
    <dgm:pt modelId="{5DDA8CEB-85F6-4B54-B255-F0974C7AE022}" type="pres">
      <dgm:prSet presAssocID="{FDC7DA46-409C-4CE5-9D45-606E58737363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3D39D2-E08E-4330-9D21-F5A543C5565B}" type="pres">
      <dgm:prSet presAssocID="{FDC7DA46-409C-4CE5-9D45-606E58737363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4B7B46-8BC7-4AE9-9C81-38A09938E7F2}" type="pres">
      <dgm:prSet presAssocID="{152094E5-36CF-490C-AEAB-349C454F0258}" presName="sp" presStyleCnt="0"/>
      <dgm:spPr/>
    </dgm:pt>
    <dgm:pt modelId="{2D524340-FAA7-4BA3-9959-AB4FCEDE5ED3}" type="pres">
      <dgm:prSet presAssocID="{2293EC4C-CA90-4CEB-90FA-903FFDEEDE17}" presName="linNode" presStyleCnt="0"/>
      <dgm:spPr/>
    </dgm:pt>
    <dgm:pt modelId="{A68A2BC7-6304-4401-B5F7-C530F32093C9}" type="pres">
      <dgm:prSet presAssocID="{2293EC4C-CA90-4CEB-90FA-903FFDEEDE17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FD87DA-3460-4F0F-A381-F4D2F8B3EEFB}" type="pres">
      <dgm:prSet presAssocID="{2293EC4C-CA90-4CEB-90FA-903FFDEEDE17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42AF6D-2516-47A7-BA76-6C3323304BC3}" type="presOf" srcId="{FDC7DA46-409C-4CE5-9D45-606E58737363}" destId="{5DDA8CEB-85F6-4B54-B255-F0974C7AE022}" srcOrd="0" destOrd="0" presId="urn:microsoft.com/office/officeart/2005/8/layout/vList5"/>
    <dgm:cxn modelId="{CFBF3084-09BA-44BE-B149-CCF5BBD1F9BD}" srcId="{2293EC4C-CA90-4CEB-90FA-903FFDEEDE17}" destId="{4A9CBC45-2145-4FB5-B2E3-89C3438F5570}" srcOrd="1" destOrd="0" parTransId="{29E11E07-5E88-4B1C-A2CB-A6B85254311D}" sibTransId="{F68C3BF5-CF44-4F83-90D6-C8CBD3536243}"/>
    <dgm:cxn modelId="{E0E33DEC-1E4D-46D0-8096-3DA6E5250BAD}" srcId="{5D323307-D49F-4096-84E4-8009B5AACF25}" destId="{FDC7DA46-409C-4CE5-9D45-606E58737363}" srcOrd="1" destOrd="0" parTransId="{DD01E25A-987F-4E93-821C-902988E2044C}" sibTransId="{152094E5-36CF-490C-AEAB-349C454F0258}"/>
    <dgm:cxn modelId="{27AB826D-E884-4923-B71E-2AC60D073A71}" type="presOf" srcId="{4A9CBC45-2145-4FB5-B2E3-89C3438F5570}" destId="{32FD87DA-3460-4F0F-A381-F4D2F8B3EEFB}" srcOrd="0" destOrd="1" presId="urn:microsoft.com/office/officeart/2005/8/layout/vList5"/>
    <dgm:cxn modelId="{09024A84-0F0A-4389-906B-400127DB5480}" srcId="{2293EC4C-CA90-4CEB-90FA-903FFDEEDE17}" destId="{7213A8C3-0A1B-46EC-A41F-52D04467969C}" srcOrd="0" destOrd="0" parTransId="{78F085F0-F081-4BF9-BE97-18E003154626}" sibTransId="{2D4C0F0F-4076-4B3B-9C8C-ADC525B51754}"/>
    <dgm:cxn modelId="{29C16112-10D6-45B5-8C24-F1D3BB19A934}" type="presOf" srcId="{9679F4F5-CCE0-4A5B-A18B-39EA58B2E9FA}" destId="{CBEBB2EF-381D-4D3F-A5CD-8BE5B914F5CC}" srcOrd="0" destOrd="0" presId="urn:microsoft.com/office/officeart/2005/8/layout/vList5"/>
    <dgm:cxn modelId="{94D3DFEF-B3E7-496D-9670-686C5CE65A42}" srcId="{5D323307-D49F-4096-84E4-8009B5AACF25}" destId="{2293EC4C-CA90-4CEB-90FA-903FFDEEDE17}" srcOrd="2" destOrd="0" parTransId="{FC4E1B04-55AA-4CC3-A9CB-8E9A6876BBB0}" sibTransId="{AB69FC4E-D043-400E-8497-1D6D4A62B500}"/>
    <dgm:cxn modelId="{E03D991A-1FA7-42BE-A68F-C5FEFFF5BFCA}" type="presOf" srcId="{5D323307-D49F-4096-84E4-8009B5AACF25}" destId="{DDC4DCF1-2ACD-470B-97A6-C18ABFA55B98}" srcOrd="0" destOrd="0" presId="urn:microsoft.com/office/officeart/2005/8/layout/vList5"/>
    <dgm:cxn modelId="{A5B6CA4A-410A-4A5F-9584-8AFDC652E49A}" srcId="{9679F4F5-CCE0-4A5B-A18B-39EA58B2E9FA}" destId="{C717FCAE-48BB-4416-AFA4-BF5FEF586509}" srcOrd="0" destOrd="0" parTransId="{F1393FF4-62F7-4569-9030-C8027E5CB30A}" sibTransId="{8D19909E-00FA-4D1A-B7DB-9063A55ECDCB}"/>
    <dgm:cxn modelId="{4E577646-14F0-413E-A07F-C228BA2B904A}" type="presOf" srcId="{C717FCAE-48BB-4416-AFA4-BF5FEF586509}" destId="{457CBCFB-4E7B-4F98-8758-0D1539A086C3}" srcOrd="0" destOrd="0" presId="urn:microsoft.com/office/officeart/2005/8/layout/vList5"/>
    <dgm:cxn modelId="{1137AAF5-659E-46CD-92A8-C574F8DC017D}" srcId="{FDC7DA46-409C-4CE5-9D45-606E58737363}" destId="{7AB28FEC-BEF9-469D-BB75-E7FC4C756E39}" srcOrd="0" destOrd="0" parTransId="{094D42F7-1AB8-48C1-8153-8C7EDF02013A}" sibTransId="{0CE5D149-82E1-4E08-9FB6-7EF32F8BC5C2}"/>
    <dgm:cxn modelId="{95A34394-C2CB-42D8-BF85-0E34EC17DFCC}" srcId="{5D323307-D49F-4096-84E4-8009B5AACF25}" destId="{9679F4F5-CCE0-4A5B-A18B-39EA58B2E9FA}" srcOrd="0" destOrd="0" parTransId="{F0C85868-D171-4D5A-B503-A814EC873692}" sibTransId="{847C6AD8-0EFB-47D2-9E78-EF1A034FB5B4}"/>
    <dgm:cxn modelId="{F1140124-C0EE-4CD5-BFF7-742D8B2C3CF5}" type="presOf" srcId="{7AB28FEC-BEF9-469D-BB75-E7FC4C756E39}" destId="{6E3D39D2-E08E-4330-9D21-F5A543C5565B}" srcOrd="0" destOrd="0" presId="urn:microsoft.com/office/officeart/2005/8/layout/vList5"/>
    <dgm:cxn modelId="{36D5351B-6F5B-4476-95D6-FCF95736A367}" type="presOf" srcId="{7213A8C3-0A1B-46EC-A41F-52D04467969C}" destId="{32FD87DA-3460-4F0F-A381-F4D2F8B3EEFB}" srcOrd="0" destOrd="0" presId="urn:microsoft.com/office/officeart/2005/8/layout/vList5"/>
    <dgm:cxn modelId="{24F9D43A-4BC7-4E66-9A5B-FE8C69C56C57}" type="presOf" srcId="{2293EC4C-CA90-4CEB-90FA-903FFDEEDE17}" destId="{A68A2BC7-6304-4401-B5F7-C530F32093C9}" srcOrd="0" destOrd="0" presId="urn:microsoft.com/office/officeart/2005/8/layout/vList5"/>
    <dgm:cxn modelId="{0338F258-AE7A-4D16-BAC1-8B8959DF7B75}" type="presParOf" srcId="{DDC4DCF1-2ACD-470B-97A6-C18ABFA55B98}" destId="{3D777537-976E-4495-8CE7-30B2AB9C1091}" srcOrd="0" destOrd="0" presId="urn:microsoft.com/office/officeart/2005/8/layout/vList5"/>
    <dgm:cxn modelId="{D12FFC9C-F6E0-4D1A-B58B-3BA777FD65C5}" type="presParOf" srcId="{3D777537-976E-4495-8CE7-30B2AB9C1091}" destId="{CBEBB2EF-381D-4D3F-A5CD-8BE5B914F5CC}" srcOrd="0" destOrd="0" presId="urn:microsoft.com/office/officeart/2005/8/layout/vList5"/>
    <dgm:cxn modelId="{42EB19B8-D7FC-4423-BC6B-0C7F49DAD8B3}" type="presParOf" srcId="{3D777537-976E-4495-8CE7-30B2AB9C1091}" destId="{457CBCFB-4E7B-4F98-8758-0D1539A086C3}" srcOrd="1" destOrd="0" presId="urn:microsoft.com/office/officeart/2005/8/layout/vList5"/>
    <dgm:cxn modelId="{D92EB213-BE4B-4926-80F6-8582188B9639}" type="presParOf" srcId="{DDC4DCF1-2ACD-470B-97A6-C18ABFA55B98}" destId="{CABEB08E-4976-4D01-99DC-EE5262083D80}" srcOrd="1" destOrd="0" presId="urn:microsoft.com/office/officeart/2005/8/layout/vList5"/>
    <dgm:cxn modelId="{51EC8CF3-2CDD-4EBC-A729-402048E7E8BA}" type="presParOf" srcId="{DDC4DCF1-2ACD-470B-97A6-C18ABFA55B98}" destId="{37035900-937A-4310-B51F-5DB595A259BE}" srcOrd="2" destOrd="0" presId="urn:microsoft.com/office/officeart/2005/8/layout/vList5"/>
    <dgm:cxn modelId="{635CC7CF-55C9-41C6-8B4F-B3E5E8D532B1}" type="presParOf" srcId="{37035900-937A-4310-B51F-5DB595A259BE}" destId="{5DDA8CEB-85F6-4B54-B255-F0974C7AE022}" srcOrd="0" destOrd="0" presId="urn:microsoft.com/office/officeart/2005/8/layout/vList5"/>
    <dgm:cxn modelId="{9A32CCBA-4938-4D24-866B-D915CC2A96D8}" type="presParOf" srcId="{37035900-937A-4310-B51F-5DB595A259BE}" destId="{6E3D39D2-E08E-4330-9D21-F5A543C5565B}" srcOrd="1" destOrd="0" presId="urn:microsoft.com/office/officeart/2005/8/layout/vList5"/>
    <dgm:cxn modelId="{BB436DBE-32FA-47D8-9566-587298619C99}" type="presParOf" srcId="{DDC4DCF1-2ACD-470B-97A6-C18ABFA55B98}" destId="{854B7B46-8BC7-4AE9-9C81-38A09938E7F2}" srcOrd="3" destOrd="0" presId="urn:microsoft.com/office/officeart/2005/8/layout/vList5"/>
    <dgm:cxn modelId="{99A72687-3393-4AB1-AE58-3C9EE25B2EF4}" type="presParOf" srcId="{DDC4DCF1-2ACD-470B-97A6-C18ABFA55B98}" destId="{2D524340-FAA7-4BA3-9959-AB4FCEDE5ED3}" srcOrd="4" destOrd="0" presId="urn:microsoft.com/office/officeart/2005/8/layout/vList5"/>
    <dgm:cxn modelId="{E63509EA-9BAA-40A7-BAF1-096D88C316CE}" type="presParOf" srcId="{2D524340-FAA7-4BA3-9959-AB4FCEDE5ED3}" destId="{A68A2BC7-6304-4401-B5F7-C530F32093C9}" srcOrd="0" destOrd="0" presId="urn:microsoft.com/office/officeart/2005/8/layout/vList5"/>
    <dgm:cxn modelId="{390CF3BF-534C-494A-B85D-8181CF4C2BEA}" type="presParOf" srcId="{2D524340-FAA7-4BA3-9959-AB4FCEDE5ED3}" destId="{32FD87DA-3460-4F0F-A381-F4D2F8B3EEF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42F977-5161-41E4-926B-A96D41CCAAF5}">
      <dsp:nvSpPr>
        <dsp:cNvPr id="0" name=""/>
        <dsp:cNvSpPr/>
      </dsp:nvSpPr>
      <dsp:spPr>
        <a:xfrm rot="5400000">
          <a:off x="-196196" y="199472"/>
          <a:ext cx="1307975" cy="91558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1</a:t>
          </a:r>
          <a:endParaRPr lang="ru-RU" sz="2500" kern="1200" dirty="0"/>
        </a:p>
      </dsp:txBody>
      <dsp:txXfrm rot="-5400000">
        <a:off x="1" y="461068"/>
        <a:ext cx="915583" cy="392392"/>
      </dsp:txXfrm>
    </dsp:sp>
    <dsp:sp modelId="{92969D9D-1D1B-4419-B6F6-7CD8E1248E39}">
      <dsp:nvSpPr>
        <dsp:cNvPr id="0" name=""/>
        <dsp:cNvSpPr/>
      </dsp:nvSpPr>
      <dsp:spPr>
        <a:xfrm rot="5400000">
          <a:off x="3782374" y="-2863515"/>
          <a:ext cx="850184" cy="6583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Реализация принципа равенства всех граждан в образовании</a:t>
          </a:r>
          <a:endParaRPr lang="ru-RU" sz="1500" kern="1200" dirty="0"/>
        </a:p>
      </dsp:txBody>
      <dsp:txXfrm rot="-5400000">
        <a:off x="915584" y="44778"/>
        <a:ext cx="6542263" cy="767178"/>
      </dsp:txXfrm>
    </dsp:sp>
    <dsp:sp modelId="{EE29C691-DC7B-420A-9E26-52E9B2E02EFE}">
      <dsp:nvSpPr>
        <dsp:cNvPr id="0" name=""/>
        <dsp:cNvSpPr/>
      </dsp:nvSpPr>
      <dsp:spPr>
        <a:xfrm rot="5400000">
          <a:off x="-196196" y="1361496"/>
          <a:ext cx="1307975" cy="91558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2</a:t>
          </a:r>
          <a:endParaRPr lang="ru-RU" sz="2500" kern="1200" dirty="0"/>
        </a:p>
      </dsp:txBody>
      <dsp:txXfrm rot="-5400000">
        <a:off x="1" y="1623092"/>
        <a:ext cx="915583" cy="392392"/>
      </dsp:txXfrm>
    </dsp:sp>
    <dsp:sp modelId="{1834060B-82A3-49A6-92A9-C12E68567BD5}">
      <dsp:nvSpPr>
        <dsp:cNvPr id="0" name=""/>
        <dsp:cNvSpPr/>
      </dsp:nvSpPr>
      <dsp:spPr>
        <a:xfrm rot="5400000">
          <a:off x="3782374" y="-1701491"/>
          <a:ext cx="850184" cy="6583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Включение в образовательный процесс детей с особыми образовательными потребностями (инклюзивное образование) – одарённых детей, детей-инвалидов, детей-сирот, детей из семей мигрантов и т.п.</a:t>
          </a:r>
          <a:endParaRPr lang="ru-RU" sz="1500" kern="1200" dirty="0"/>
        </a:p>
      </dsp:txBody>
      <dsp:txXfrm rot="-5400000">
        <a:off x="915584" y="1206802"/>
        <a:ext cx="6542263" cy="767178"/>
      </dsp:txXfrm>
    </dsp:sp>
    <dsp:sp modelId="{0AAA8BD3-2910-4AB8-B73B-93376C51C60E}">
      <dsp:nvSpPr>
        <dsp:cNvPr id="0" name=""/>
        <dsp:cNvSpPr/>
      </dsp:nvSpPr>
      <dsp:spPr>
        <a:xfrm rot="5400000">
          <a:off x="-196196" y="2523520"/>
          <a:ext cx="1307975" cy="91558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3</a:t>
          </a:r>
          <a:endParaRPr lang="ru-RU" sz="2500" kern="1200" dirty="0"/>
        </a:p>
      </dsp:txBody>
      <dsp:txXfrm rot="-5400000">
        <a:off x="1" y="2785116"/>
        <a:ext cx="915583" cy="392392"/>
      </dsp:txXfrm>
    </dsp:sp>
    <dsp:sp modelId="{BF33D114-E27D-4F18-B4D6-A180B44E8079}">
      <dsp:nvSpPr>
        <dsp:cNvPr id="0" name=""/>
        <dsp:cNvSpPr/>
      </dsp:nvSpPr>
      <dsp:spPr>
        <a:xfrm rot="5400000">
          <a:off x="3782374" y="-539467"/>
          <a:ext cx="850184" cy="6583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Развитие образовательных учреждений для взрослых</a:t>
          </a:r>
          <a:endParaRPr lang="ru-RU" sz="1500" kern="1200" dirty="0"/>
        </a:p>
      </dsp:txBody>
      <dsp:txXfrm rot="-5400000">
        <a:off x="915584" y="2368826"/>
        <a:ext cx="6542263" cy="767178"/>
      </dsp:txXfrm>
    </dsp:sp>
    <dsp:sp modelId="{555FB10A-750B-4393-B92F-EB5ECE924B96}">
      <dsp:nvSpPr>
        <dsp:cNvPr id="0" name=""/>
        <dsp:cNvSpPr/>
      </dsp:nvSpPr>
      <dsp:spPr>
        <a:xfrm rot="5400000">
          <a:off x="-196196" y="3685544"/>
          <a:ext cx="1307975" cy="91558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4</a:t>
          </a:r>
          <a:endParaRPr lang="ru-RU" sz="2500" kern="1200" dirty="0"/>
        </a:p>
      </dsp:txBody>
      <dsp:txXfrm rot="-5400000">
        <a:off x="1" y="3947140"/>
        <a:ext cx="915583" cy="392392"/>
      </dsp:txXfrm>
    </dsp:sp>
    <dsp:sp modelId="{9500F4DB-A9D9-41DE-AA19-C934DFCA3403}">
      <dsp:nvSpPr>
        <dsp:cNvPr id="0" name=""/>
        <dsp:cNvSpPr/>
      </dsp:nvSpPr>
      <dsp:spPr>
        <a:xfrm rot="5400000">
          <a:off x="3782374" y="622556"/>
          <a:ext cx="850184" cy="6583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Открытость школ, усиление взаимодействия со школой родителей учащихся, широкой общественности</a:t>
          </a:r>
          <a:endParaRPr lang="ru-RU" sz="1500" kern="1200" dirty="0"/>
        </a:p>
      </dsp:txBody>
      <dsp:txXfrm rot="-5400000">
        <a:off x="915584" y="3530850"/>
        <a:ext cx="6542263" cy="7671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F03344-B560-4242-8667-26DEF8E3DF25}">
      <dsp:nvSpPr>
        <dsp:cNvPr id="0" name=""/>
        <dsp:cNvSpPr/>
      </dsp:nvSpPr>
      <dsp:spPr>
        <a:xfrm>
          <a:off x="2282688" y="184060"/>
          <a:ext cx="3652897" cy="1268603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C62EAE-2483-4292-8FBF-4ABEEDB8CD38}">
      <dsp:nvSpPr>
        <dsp:cNvPr id="0" name=""/>
        <dsp:cNvSpPr/>
      </dsp:nvSpPr>
      <dsp:spPr>
        <a:xfrm>
          <a:off x="3760837" y="3290439"/>
          <a:ext cx="707925" cy="453072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4B8F2A-FB19-403C-BCA5-8141720E301B}">
      <dsp:nvSpPr>
        <dsp:cNvPr id="0" name=""/>
        <dsp:cNvSpPr/>
      </dsp:nvSpPr>
      <dsp:spPr>
        <a:xfrm>
          <a:off x="2415778" y="3652897"/>
          <a:ext cx="3398043" cy="849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Целостное знание </a:t>
          </a:r>
          <a:br>
            <a:rPr lang="ru-RU" sz="2000" kern="1200" dirty="0" smtClean="0"/>
          </a:br>
          <a:r>
            <a:rPr lang="ru-RU" sz="2000" kern="1200" dirty="0" smtClean="0"/>
            <a:t>о мире и человеке</a:t>
          </a:r>
          <a:endParaRPr lang="ru-RU" sz="2000" kern="1200" dirty="0"/>
        </a:p>
      </dsp:txBody>
      <dsp:txXfrm>
        <a:off x="2415778" y="3652897"/>
        <a:ext cx="3398043" cy="849510"/>
      </dsp:txXfrm>
    </dsp:sp>
    <dsp:sp modelId="{1BAF1F85-A808-44B4-AEC3-5BBD1C22DE08}">
      <dsp:nvSpPr>
        <dsp:cNvPr id="0" name=""/>
        <dsp:cNvSpPr/>
      </dsp:nvSpPr>
      <dsp:spPr>
        <a:xfrm>
          <a:off x="3547043" y="1486927"/>
          <a:ext cx="1401693" cy="14016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Религия</a:t>
          </a:r>
          <a:endParaRPr lang="ru-RU" sz="1800" kern="1200" dirty="0"/>
        </a:p>
      </dsp:txBody>
      <dsp:txXfrm>
        <a:off x="3752316" y="1692200"/>
        <a:ext cx="991147" cy="991147"/>
      </dsp:txXfrm>
    </dsp:sp>
    <dsp:sp modelId="{23846629-1227-4A5F-8D2F-651174D425C2}">
      <dsp:nvSpPr>
        <dsp:cNvPr id="0" name=""/>
        <dsp:cNvSpPr/>
      </dsp:nvSpPr>
      <dsp:spPr>
        <a:xfrm>
          <a:off x="2635235" y="530944"/>
          <a:ext cx="1401693" cy="1401693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Философия</a:t>
          </a:r>
          <a:endParaRPr lang="ru-RU" sz="1400" kern="1200" dirty="0"/>
        </a:p>
      </dsp:txBody>
      <dsp:txXfrm>
        <a:off x="2840508" y="736217"/>
        <a:ext cx="991147" cy="991147"/>
      </dsp:txXfrm>
    </dsp:sp>
    <dsp:sp modelId="{E89873B1-AEBA-4AF2-A80B-D62A55EA22A0}">
      <dsp:nvSpPr>
        <dsp:cNvPr id="0" name=""/>
        <dsp:cNvSpPr/>
      </dsp:nvSpPr>
      <dsp:spPr>
        <a:xfrm>
          <a:off x="4001531" y="286568"/>
          <a:ext cx="1274266" cy="12742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Наука</a:t>
          </a:r>
          <a:endParaRPr lang="ru-RU" sz="2000" kern="1200" dirty="0"/>
        </a:p>
      </dsp:txBody>
      <dsp:txXfrm>
        <a:off x="4188143" y="473180"/>
        <a:ext cx="901042" cy="901042"/>
      </dsp:txXfrm>
    </dsp:sp>
    <dsp:sp modelId="{6F57456F-A6D3-419A-8CE1-A2A92586210E}">
      <dsp:nvSpPr>
        <dsp:cNvPr id="0" name=""/>
        <dsp:cNvSpPr/>
      </dsp:nvSpPr>
      <dsp:spPr>
        <a:xfrm>
          <a:off x="2043092" y="42842"/>
          <a:ext cx="3964384" cy="3171507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F97DF2-6C54-486E-8911-E6FCADDC1DF1}">
      <dsp:nvSpPr>
        <dsp:cNvPr id="0" name=""/>
        <dsp:cNvSpPr/>
      </dsp:nvSpPr>
      <dsp:spPr>
        <a:xfrm rot="16200000">
          <a:off x="-1329875" y="1330879"/>
          <a:ext cx="5273693" cy="2611933"/>
        </a:xfrm>
        <a:prstGeom prst="flowChartManualOperation">
          <a:avLst/>
        </a:prstGeom>
        <a:solidFill>
          <a:schemeClr val="bg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2209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Научное</a:t>
          </a:r>
          <a:endParaRPr lang="ru-RU" sz="21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</a:rPr>
            <a:t>Объективность</a:t>
          </a:r>
          <a:endParaRPr lang="ru-RU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</a:rPr>
            <a:t>Модельный характер</a:t>
          </a:r>
          <a:endParaRPr lang="ru-RU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</a:rPr>
            <a:t>Специфические методы постижения реальность</a:t>
          </a:r>
          <a:endParaRPr lang="ru-RU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</a:rPr>
            <a:t>Фиксирует закономерности</a:t>
          </a:r>
          <a:endParaRPr lang="ru-RU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</a:rPr>
            <a:t>Наличие специфического терминологического аппарата</a:t>
          </a:r>
          <a:endParaRPr lang="ru-RU" sz="1600" kern="1200" dirty="0">
            <a:solidFill>
              <a:schemeClr val="tx1"/>
            </a:solidFill>
          </a:endParaRPr>
        </a:p>
      </dsp:txBody>
      <dsp:txXfrm rot="5400000">
        <a:off x="1005" y="1054738"/>
        <a:ext cx="2611933" cy="3164215"/>
      </dsp:txXfrm>
    </dsp:sp>
    <dsp:sp modelId="{13698A28-267E-4B5D-A2A3-92456BC82680}">
      <dsp:nvSpPr>
        <dsp:cNvPr id="0" name=""/>
        <dsp:cNvSpPr/>
      </dsp:nvSpPr>
      <dsp:spPr>
        <a:xfrm rot="16200000">
          <a:off x="1477953" y="1330879"/>
          <a:ext cx="5273693" cy="2611933"/>
        </a:xfrm>
        <a:prstGeom prst="flowChartManualOperati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2209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 smtClean="0"/>
            <a:t>Вненаучное</a:t>
          </a:r>
          <a:r>
            <a:rPr lang="ru-RU" sz="2100" kern="1200" dirty="0" smtClean="0"/>
            <a:t> </a:t>
          </a:r>
          <a:endParaRPr lang="ru-RU" sz="21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Большая роль субъективного фактора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Ценностный характер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Специфические методы постижения реальности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Фиксирует закономерности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Наличие особой терминологии</a:t>
          </a:r>
          <a:endParaRPr lang="ru-RU" sz="1600" kern="1200" dirty="0"/>
        </a:p>
      </dsp:txBody>
      <dsp:txXfrm rot="5400000">
        <a:off x="2808833" y="1054738"/>
        <a:ext cx="2611933" cy="3164215"/>
      </dsp:txXfrm>
    </dsp:sp>
    <dsp:sp modelId="{114D6579-36DB-4AA8-A577-373C47DC7E3B}">
      <dsp:nvSpPr>
        <dsp:cNvPr id="0" name=""/>
        <dsp:cNvSpPr/>
      </dsp:nvSpPr>
      <dsp:spPr>
        <a:xfrm rot="16200000">
          <a:off x="4285782" y="1330879"/>
          <a:ext cx="5273693" cy="2611933"/>
        </a:xfrm>
        <a:prstGeom prst="flowChartManualOperati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0" rIns="132209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ysClr val="windowText" lastClr="000000"/>
              </a:solidFill>
            </a:rPr>
            <a:t>Обыденное </a:t>
          </a:r>
          <a:endParaRPr lang="ru-RU" sz="2100" kern="1200" dirty="0">
            <a:solidFill>
              <a:sysClr val="windowText" lastClr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/>
              </a:solidFill>
            </a:rPr>
            <a:t>Получено </a:t>
          </a:r>
          <a:br>
            <a:rPr lang="ru-RU" sz="1600" kern="1200" dirty="0" smtClean="0">
              <a:solidFill>
                <a:sysClr val="windowText" lastClr="000000"/>
              </a:solidFill>
            </a:rPr>
          </a:br>
          <a:r>
            <a:rPr lang="ru-RU" sz="1600" kern="1200" dirty="0" smtClean="0">
              <a:solidFill>
                <a:sysClr val="windowText" lastClr="000000"/>
              </a:solidFill>
            </a:rPr>
            <a:t>на основе практической деятельности</a:t>
          </a:r>
          <a:endParaRPr lang="ru-RU" sz="1600" kern="1200" dirty="0">
            <a:solidFill>
              <a:sysClr val="windowText" lastClr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/>
              </a:solidFill>
            </a:rPr>
            <a:t>Фиксирует внешние стороны явлений</a:t>
          </a:r>
          <a:endParaRPr lang="ru-RU" sz="1600" kern="1200" dirty="0">
            <a:solidFill>
              <a:sysClr val="windowText" lastClr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/>
              </a:solidFill>
            </a:rPr>
            <a:t>Отсутствуют обобщения</a:t>
          </a:r>
          <a:endParaRPr lang="ru-RU" sz="1600" kern="1200" dirty="0">
            <a:solidFill>
              <a:sysClr val="windowText" lastClr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/>
              </a:solidFill>
            </a:rPr>
            <a:t>Обыденный язык</a:t>
          </a:r>
          <a:endParaRPr lang="ru-RU" sz="1600" kern="1200" dirty="0">
            <a:solidFill>
              <a:sysClr val="windowText" lastClr="000000"/>
            </a:solidFill>
          </a:endParaRPr>
        </a:p>
      </dsp:txBody>
      <dsp:txXfrm rot="5400000">
        <a:off x="5616662" y="1054738"/>
        <a:ext cx="2611933" cy="316421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4071D9-D955-486F-804E-5088C70B07DE}">
      <dsp:nvSpPr>
        <dsp:cNvPr id="0" name=""/>
        <dsp:cNvSpPr/>
      </dsp:nvSpPr>
      <dsp:spPr>
        <a:xfrm>
          <a:off x="0" y="369051"/>
          <a:ext cx="4734505" cy="4734505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D25BE7-CD88-4B99-B099-230F47C9E910}">
      <dsp:nvSpPr>
        <dsp:cNvPr id="0" name=""/>
        <dsp:cNvSpPr/>
      </dsp:nvSpPr>
      <dsp:spPr>
        <a:xfrm>
          <a:off x="2367252" y="369051"/>
          <a:ext cx="5523589" cy="47345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Герменевтические методы</a:t>
          </a:r>
          <a:endParaRPr lang="ru-RU" sz="2500" kern="1200" dirty="0"/>
        </a:p>
      </dsp:txBody>
      <dsp:txXfrm>
        <a:off x="2367252" y="369051"/>
        <a:ext cx="2761794" cy="1420354"/>
      </dsp:txXfrm>
    </dsp:sp>
    <dsp:sp modelId="{A6B52E54-4308-479F-BD16-46172DCE45B3}">
      <dsp:nvSpPr>
        <dsp:cNvPr id="0" name=""/>
        <dsp:cNvSpPr/>
      </dsp:nvSpPr>
      <dsp:spPr>
        <a:xfrm>
          <a:off x="828539" y="1789406"/>
          <a:ext cx="3077425" cy="3077425"/>
        </a:xfrm>
        <a:prstGeom prst="pie">
          <a:avLst>
            <a:gd name="adj1" fmla="val 5400000"/>
            <a:gd name="adj2" fmla="val 1620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FBF722-121C-4B9C-95AB-D56624670798}">
      <dsp:nvSpPr>
        <dsp:cNvPr id="0" name=""/>
        <dsp:cNvSpPr/>
      </dsp:nvSpPr>
      <dsp:spPr>
        <a:xfrm>
          <a:off x="2367252" y="1789406"/>
          <a:ext cx="5523589" cy="30774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Философские методы</a:t>
          </a:r>
          <a:endParaRPr lang="ru-RU" sz="2500" kern="1200" dirty="0"/>
        </a:p>
      </dsp:txBody>
      <dsp:txXfrm>
        <a:off x="2367252" y="1789406"/>
        <a:ext cx="2761794" cy="1420349"/>
      </dsp:txXfrm>
    </dsp:sp>
    <dsp:sp modelId="{A54AF4C9-C884-4CF2-A1A3-0D12167636AE}">
      <dsp:nvSpPr>
        <dsp:cNvPr id="0" name=""/>
        <dsp:cNvSpPr/>
      </dsp:nvSpPr>
      <dsp:spPr>
        <a:xfrm>
          <a:off x="1657077" y="3209755"/>
          <a:ext cx="1420350" cy="142035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52AC32-47A7-4B90-8263-979C89F8F4BA}">
      <dsp:nvSpPr>
        <dsp:cNvPr id="0" name=""/>
        <dsp:cNvSpPr/>
      </dsp:nvSpPr>
      <dsp:spPr>
        <a:xfrm>
          <a:off x="2367252" y="3209755"/>
          <a:ext cx="5523589" cy="14203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Интерпретация богословских текстов</a:t>
          </a:r>
          <a:endParaRPr lang="ru-RU" sz="2500" kern="1200" dirty="0"/>
        </a:p>
      </dsp:txBody>
      <dsp:txXfrm>
        <a:off x="2367252" y="3209755"/>
        <a:ext cx="2761794" cy="1420350"/>
      </dsp:txXfrm>
    </dsp:sp>
    <dsp:sp modelId="{31093596-3315-4DAE-81FA-2FA1A5F68711}">
      <dsp:nvSpPr>
        <dsp:cNvPr id="0" name=""/>
        <dsp:cNvSpPr/>
      </dsp:nvSpPr>
      <dsp:spPr>
        <a:xfrm>
          <a:off x="5129047" y="369051"/>
          <a:ext cx="2761794" cy="142035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Интерпретация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Подведение под ценность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Смысловое понимание текстов культуры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err="1" smtClean="0"/>
            <a:t>Инсайт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Рефлексия жизненного опыта</a:t>
          </a:r>
          <a:endParaRPr lang="ru-RU" sz="1400" kern="1200" dirty="0"/>
        </a:p>
      </dsp:txBody>
      <dsp:txXfrm>
        <a:off x="5129047" y="369051"/>
        <a:ext cx="2761794" cy="1420354"/>
      </dsp:txXfrm>
    </dsp:sp>
    <dsp:sp modelId="{495AF90A-5EEF-4A69-B8C6-C1B3AF07163F}">
      <dsp:nvSpPr>
        <dsp:cNvPr id="0" name=""/>
        <dsp:cNvSpPr/>
      </dsp:nvSpPr>
      <dsp:spPr>
        <a:xfrm>
          <a:off x="5129047" y="1789406"/>
          <a:ext cx="2761794" cy="142034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Синтез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Методы формальной и диалектической логики</a:t>
          </a:r>
          <a:endParaRPr lang="ru-RU" sz="1400" kern="1200" dirty="0"/>
        </a:p>
      </dsp:txBody>
      <dsp:txXfrm>
        <a:off x="5129047" y="1789406"/>
        <a:ext cx="2761794" cy="1420349"/>
      </dsp:txXfrm>
    </dsp:sp>
    <dsp:sp modelId="{02B9C29B-5519-4167-AD6C-0EEE9AB9581F}">
      <dsp:nvSpPr>
        <dsp:cNvPr id="0" name=""/>
        <dsp:cNvSpPr/>
      </dsp:nvSpPr>
      <dsp:spPr>
        <a:xfrm>
          <a:off x="5129047" y="3209755"/>
          <a:ext cx="2761794" cy="14203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Контент-анализ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Герменевтические методы</a:t>
          </a:r>
          <a:endParaRPr lang="ru-RU" sz="1400" kern="1200" dirty="0"/>
        </a:p>
      </dsp:txBody>
      <dsp:txXfrm>
        <a:off x="5129047" y="3209755"/>
        <a:ext cx="2761794" cy="142035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C7A042-B050-49EA-AB29-DD389EF513BC}">
      <dsp:nvSpPr>
        <dsp:cNvPr id="0" name=""/>
        <dsp:cNvSpPr/>
      </dsp:nvSpPr>
      <dsp:spPr>
        <a:xfrm>
          <a:off x="0" y="193402"/>
          <a:ext cx="81534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38638" y="232040"/>
        <a:ext cx="8076124" cy="714229"/>
      </dsp:txXfrm>
    </dsp:sp>
    <dsp:sp modelId="{4528DD09-E556-4D40-A859-21C63D75BDBD}">
      <dsp:nvSpPr>
        <dsp:cNvPr id="0" name=""/>
        <dsp:cNvSpPr/>
      </dsp:nvSpPr>
      <dsp:spPr>
        <a:xfrm>
          <a:off x="0" y="1079947"/>
          <a:ext cx="81534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Педагогическое взаимодействие</a:t>
          </a:r>
          <a:endParaRPr lang="ru-RU" sz="3300" kern="1200" dirty="0"/>
        </a:p>
      </dsp:txBody>
      <dsp:txXfrm>
        <a:off x="38638" y="1118585"/>
        <a:ext cx="8076124" cy="714229"/>
      </dsp:txXfrm>
    </dsp:sp>
    <dsp:sp modelId="{2418DB9E-7B6C-4D81-9F97-E8DF70A4675F}">
      <dsp:nvSpPr>
        <dsp:cNvPr id="0" name=""/>
        <dsp:cNvSpPr/>
      </dsp:nvSpPr>
      <dsp:spPr>
        <a:xfrm>
          <a:off x="0" y="1871452"/>
          <a:ext cx="8153400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870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600" kern="1200" dirty="0" smtClean="0"/>
            <a:t>Раньше – совместная деятельность, общение </a:t>
          </a:r>
          <a:br>
            <a:rPr lang="ru-RU" sz="2600" kern="1200" dirty="0" smtClean="0"/>
          </a:br>
          <a:r>
            <a:rPr lang="ru-RU" sz="2600" kern="1200" dirty="0" smtClean="0"/>
            <a:t>и отношения педагога и воспитанников</a:t>
          </a:r>
          <a:endParaRPr lang="ru-RU" sz="2600" kern="1200" dirty="0"/>
        </a:p>
      </dsp:txBody>
      <dsp:txXfrm>
        <a:off x="0" y="1871452"/>
        <a:ext cx="8153400" cy="819720"/>
      </dsp:txXfrm>
    </dsp:sp>
    <dsp:sp modelId="{33947B02-41D8-4502-9402-AF9CFF15018B}">
      <dsp:nvSpPr>
        <dsp:cNvPr id="0" name=""/>
        <dsp:cNvSpPr/>
      </dsp:nvSpPr>
      <dsp:spPr>
        <a:xfrm>
          <a:off x="0" y="2691172"/>
          <a:ext cx="8153400" cy="791505"/>
        </a:xfrm>
        <a:prstGeom prst="round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Педагогическое взаимодействие</a:t>
          </a:r>
          <a:endParaRPr lang="ru-RU" sz="3300" kern="1200" dirty="0"/>
        </a:p>
      </dsp:txBody>
      <dsp:txXfrm>
        <a:off x="38638" y="2729810"/>
        <a:ext cx="8076124" cy="714229"/>
      </dsp:txXfrm>
    </dsp:sp>
    <dsp:sp modelId="{1CD2F688-F449-4A7B-AFF3-554C7152DADE}">
      <dsp:nvSpPr>
        <dsp:cNvPr id="0" name=""/>
        <dsp:cNvSpPr/>
      </dsp:nvSpPr>
      <dsp:spPr>
        <a:xfrm>
          <a:off x="0" y="3482677"/>
          <a:ext cx="8153400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870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600" kern="1200" dirty="0" smtClean="0"/>
            <a:t>Сейчас – совместное бытие (со-бытие) педагога </a:t>
          </a:r>
          <a:br>
            <a:rPr lang="ru-RU" sz="2600" kern="1200" dirty="0" smtClean="0"/>
          </a:br>
          <a:r>
            <a:rPr lang="ru-RU" sz="2600" kern="1200" dirty="0" smtClean="0"/>
            <a:t>и воспитанников на ценностно-смысловой основе</a:t>
          </a:r>
          <a:endParaRPr lang="ru-RU" sz="2600" kern="1200" dirty="0"/>
        </a:p>
      </dsp:txBody>
      <dsp:txXfrm>
        <a:off x="0" y="3482677"/>
        <a:ext cx="8153400" cy="81972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8D7A3A-443C-40F9-ACAF-EF644B8E3DA1}">
      <dsp:nvSpPr>
        <dsp:cNvPr id="0" name=""/>
        <dsp:cNvSpPr/>
      </dsp:nvSpPr>
      <dsp:spPr>
        <a:xfrm rot="1384616">
          <a:off x="1983657" y="3264650"/>
          <a:ext cx="2130517" cy="55722"/>
        </a:xfrm>
        <a:custGeom>
          <a:avLst/>
          <a:gdLst/>
          <a:ahLst/>
          <a:cxnLst/>
          <a:rect l="0" t="0" r="0" b="0"/>
          <a:pathLst>
            <a:path>
              <a:moveTo>
                <a:pt x="0" y="27861"/>
              </a:moveTo>
              <a:lnTo>
                <a:pt x="2130517" y="278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148D58-9FF8-4E04-8D63-A98CA42695B8}">
      <dsp:nvSpPr>
        <dsp:cNvPr id="0" name=""/>
        <dsp:cNvSpPr/>
      </dsp:nvSpPr>
      <dsp:spPr>
        <a:xfrm rot="1361">
          <a:off x="2068900" y="2471474"/>
          <a:ext cx="2072662" cy="55722"/>
        </a:xfrm>
        <a:custGeom>
          <a:avLst/>
          <a:gdLst/>
          <a:ahLst/>
          <a:cxnLst/>
          <a:rect l="0" t="0" r="0" b="0"/>
          <a:pathLst>
            <a:path>
              <a:moveTo>
                <a:pt x="0" y="27861"/>
              </a:moveTo>
              <a:lnTo>
                <a:pt x="2072662" y="278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05C7FA-6BF5-4034-B492-792E76906CC4}">
      <dsp:nvSpPr>
        <dsp:cNvPr id="0" name=""/>
        <dsp:cNvSpPr/>
      </dsp:nvSpPr>
      <dsp:spPr>
        <a:xfrm rot="20338259">
          <a:off x="1997108" y="1744280"/>
          <a:ext cx="2155879" cy="55722"/>
        </a:xfrm>
        <a:custGeom>
          <a:avLst/>
          <a:gdLst/>
          <a:ahLst/>
          <a:cxnLst/>
          <a:rect l="0" t="0" r="0" b="0"/>
          <a:pathLst>
            <a:path>
              <a:moveTo>
                <a:pt x="0" y="27861"/>
              </a:moveTo>
              <a:lnTo>
                <a:pt x="2155879" y="278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4E018-8648-4370-9C3E-4B3CC657BF46}">
      <dsp:nvSpPr>
        <dsp:cNvPr id="0" name=""/>
        <dsp:cNvSpPr/>
      </dsp:nvSpPr>
      <dsp:spPr>
        <a:xfrm>
          <a:off x="-76542" y="1236550"/>
          <a:ext cx="2524050" cy="252405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CA557E-BA2C-49A7-AF46-E193A3A860D2}">
      <dsp:nvSpPr>
        <dsp:cNvPr id="0" name=""/>
        <dsp:cNvSpPr/>
      </dsp:nvSpPr>
      <dsp:spPr>
        <a:xfrm>
          <a:off x="3206307" y="125596"/>
          <a:ext cx="4627927" cy="14129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Формирование системы заданных качеств</a:t>
          </a:r>
          <a:endParaRPr lang="ru-RU" sz="1700" kern="1200" dirty="0"/>
        </a:p>
      </dsp:txBody>
      <dsp:txXfrm>
        <a:off x="3884051" y="332522"/>
        <a:ext cx="3272439" cy="999130"/>
      </dsp:txXfrm>
    </dsp:sp>
    <dsp:sp modelId="{0982A7B4-2D39-4C58-A1F4-4C261930C6BF}">
      <dsp:nvSpPr>
        <dsp:cNvPr id="0" name=""/>
        <dsp:cNvSpPr/>
      </dsp:nvSpPr>
      <dsp:spPr>
        <a:xfrm>
          <a:off x="3956852" y="125596"/>
          <a:ext cx="6941891" cy="14129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600" kern="1200" dirty="0"/>
        </a:p>
        <a:p>
          <a:pPr marL="285750" lvl="1" indent="-28575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600" kern="1200" dirty="0"/>
        </a:p>
      </dsp:txBody>
      <dsp:txXfrm>
        <a:off x="3956852" y="125596"/>
        <a:ext cx="6941891" cy="1412982"/>
      </dsp:txXfrm>
    </dsp:sp>
    <dsp:sp modelId="{105C6ED9-2F9C-4C81-9F32-9ACAE951AAD4}">
      <dsp:nvSpPr>
        <dsp:cNvPr id="0" name=""/>
        <dsp:cNvSpPr/>
      </dsp:nvSpPr>
      <dsp:spPr>
        <a:xfrm>
          <a:off x="4141560" y="1794048"/>
          <a:ext cx="4011839" cy="14129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Ценностно-смысловое взаимодействие педагога и воспитанника</a:t>
          </a:r>
          <a:endParaRPr lang="ru-RU" sz="1500" kern="1200" dirty="0"/>
        </a:p>
      </dsp:txBody>
      <dsp:txXfrm>
        <a:off x="4729080" y="2000974"/>
        <a:ext cx="2836799" cy="999130"/>
      </dsp:txXfrm>
    </dsp:sp>
    <dsp:sp modelId="{91C8B461-4978-4F68-975F-55D1CA51188D}">
      <dsp:nvSpPr>
        <dsp:cNvPr id="0" name=""/>
        <dsp:cNvSpPr/>
      </dsp:nvSpPr>
      <dsp:spPr>
        <a:xfrm>
          <a:off x="5046127" y="1794048"/>
          <a:ext cx="6017758" cy="14129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600" kern="1200" dirty="0"/>
        </a:p>
        <a:p>
          <a:pPr marL="285750" lvl="1" indent="-28575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600" kern="1200" dirty="0"/>
        </a:p>
      </dsp:txBody>
      <dsp:txXfrm>
        <a:off x="5046127" y="1794048"/>
        <a:ext cx="6017758" cy="1412982"/>
      </dsp:txXfrm>
    </dsp:sp>
    <dsp:sp modelId="{B920AE24-436E-4B8E-9534-FC47B416D421}">
      <dsp:nvSpPr>
        <dsp:cNvPr id="0" name=""/>
        <dsp:cNvSpPr/>
      </dsp:nvSpPr>
      <dsp:spPr>
        <a:xfrm>
          <a:off x="2999900" y="3584169"/>
          <a:ext cx="4783511" cy="14129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Процесс присвоения культурного опыта человечества</a:t>
          </a:r>
          <a:endParaRPr lang="ru-RU" sz="1400" kern="1200" dirty="0"/>
        </a:p>
      </dsp:txBody>
      <dsp:txXfrm>
        <a:off x="3700429" y="3791095"/>
        <a:ext cx="3382453" cy="999130"/>
      </dsp:txXfrm>
    </dsp:sp>
    <dsp:sp modelId="{F7AE4B29-A6D3-4FDC-9C02-9BF0295D0FF2}">
      <dsp:nvSpPr>
        <dsp:cNvPr id="0" name=""/>
        <dsp:cNvSpPr/>
      </dsp:nvSpPr>
      <dsp:spPr>
        <a:xfrm>
          <a:off x="3711549" y="3584169"/>
          <a:ext cx="7175267" cy="14129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600" kern="1200"/>
        </a:p>
        <a:p>
          <a:pPr marL="285750" lvl="1" indent="-28575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600" kern="1200"/>
        </a:p>
      </dsp:txBody>
      <dsp:txXfrm>
        <a:off x="3711549" y="3584169"/>
        <a:ext cx="7175267" cy="14129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70D9FE-B549-4D13-BA0C-81C5988F8764}">
      <dsp:nvSpPr>
        <dsp:cNvPr id="0" name=""/>
        <dsp:cNvSpPr/>
      </dsp:nvSpPr>
      <dsp:spPr>
        <a:xfrm rot="5400000">
          <a:off x="-381141" y="382265"/>
          <a:ext cx="2540942" cy="17786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1</a:t>
          </a:r>
          <a:endParaRPr lang="ru-RU" sz="5000" kern="1200" dirty="0"/>
        </a:p>
      </dsp:txBody>
      <dsp:txXfrm rot="-5400000">
        <a:off x="1" y="890454"/>
        <a:ext cx="1778659" cy="762283"/>
      </dsp:txXfrm>
    </dsp:sp>
    <dsp:sp modelId="{4E719832-3303-4C54-ABD2-9BA54C56DCB8}">
      <dsp:nvSpPr>
        <dsp:cNvPr id="0" name=""/>
        <dsp:cNvSpPr/>
      </dsp:nvSpPr>
      <dsp:spPr>
        <a:xfrm rot="5400000">
          <a:off x="3813198" y="-2033414"/>
          <a:ext cx="1651612" cy="57206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Согласование в целях обучения и воспитания интересов и потребностей человека, общества, государства</a:t>
          </a:r>
          <a:endParaRPr lang="ru-RU" sz="2400" kern="1200" dirty="0"/>
        </a:p>
      </dsp:txBody>
      <dsp:txXfrm rot="-5400000">
        <a:off x="1778660" y="81749"/>
        <a:ext cx="5640065" cy="1490362"/>
      </dsp:txXfrm>
    </dsp:sp>
    <dsp:sp modelId="{99B3CAD8-CDE8-484A-8A9E-5C04F2CB4171}">
      <dsp:nvSpPr>
        <dsp:cNvPr id="0" name=""/>
        <dsp:cNvSpPr/>
      </dsp:nvSpPr>
      <dsp:spPr>
        <a:xfrm rot="5400000">
          <a:off x="-381141" y="2639674"/>
          <a:ext cx="2540942" cy="17786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2</a:t>
          </a:r>
          <a:endParaRPr lang="ru-RU" sz="5000" kern="1200" dirty="0"/>
        </a:p>
      </dsp:txBody>
      <dsp:txXfrm rot="-5400000">
        <a:off x="1" y="3147863"/>
        <a:ext cx="1778659" cy="762283"/>
      </dsp:txXfrm>
    </dsp:sp>
    <dsp:sp modelId="{9E42894D-0F29-4B4B-92C8-45BB2884794F}">
      <dsp:nvSpPr>
        <dsp:cNvPr id="0" name=""/>
        <dsp:cNvSpPr/>
      </dsp:nvSpPr>
      <dsp:spPr>
        <a:xfrm rot="5400000">
          <a:off x="3813198" y="223994"/>
          <a:ext cx="1651612" cy="57206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Разработка в разных странах национального образовательного идеала как ориентира в целеполагании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/>
        </a:p>
      </dsp:txBody>
      <dsp:txXfrm rot="-5400000">
        <a:off x="1778660" y="2339158"/>
        <a:ext cx="5640065" cy="14903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844ABB-39D1-44FD-9A23-381444045415}">
      <dsp:nvSpPr>
        <dsp:cNvPr id="0" name=""/>
        <dsp:cNvSpPr/>
      </dsp:nvSpPr>
      <dsp:spPr>
        <a:xfrm rot="5400000">
          <a:off x="-259133" y="260866"/>
          <a:ext cx="1727559" cy="12092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1</a:t>
          </a:r>
          <a:endParaRPr lang="ru-RU" sz="3400" kern="1200" dirty="0"/>
        </a:p>
      </dsp:txBody>
      <dsp:txXfrm rot="-5400000">
        <a:off x="2" y="606378"/>
        <a:ext cx="1209291" cy="518268"/>
      </dsp:txXfrm>
    </dsp:sp>
    <dsp:sp modelId="{82B59D94-0CAE-444A-9F6A-C96CE21D811A}">
      <dsp:nvSpPr>
        <dsp:cNvPr id="0" name=""/>
        <dsp:cNvSpPr/>
      </dsp:nvSpPr>
      <dsp:spPr>
        <a:xfrm rot="5400000">
          <a:off x="3792863" y="-2581840"/>
          <a:ext cx="1122913" cy="6290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Поиск критериев отбора содержания обучения и воспитания</a:t>
          </a:r>
          <a:endParaRPr lang="ru-RU" sz="2300" kern="1200" dirty="0"/>
        </a:p>
      </dsp:txBody>
      <dsp:txXfrm rot="-5400000">
        <a:off x="1209291" y="56548"/>
        <a:ext cx="6235242" cy="1013281"/>
      </dsp:txXfrm>
    </dsp:sp>
    <dsp:sp modelId="{E6E63DE4-19AF-415C-85CD-583DC9C4BF27}">
      <dsp:nvSpPr>
        <dsp:cNvPr id="0" name=""/>
        <dsp:cNvSpPr/>
      </dsp:nvSpPr>
      <dsp:spPr>
        <a:xfrm rot="5400000">
          <a:off x="-259133" y="1795654"/>
          <a:ext cx="1727559" cy="12092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2</a:t>
          </a:r>
          <a:endParaRPr lang="ru-RU" sz="3400" kern="1200" dirty="0"/>
        </a:p>
      </dsp:txBody>
      <dsp:txXfrm rot="-5400000">
        <a:off x="2" y="2141166"/>
        <a:ext cx="1209291" cy="518268"/>
      </dsp:txXfrm>
    </dsp:sp>
    <dsp:sp modelId="{BACDE81F-9DAB-4CD6-8A05-D5072DFEE41C}">
      <dsp:nvSpPr>
        <dsp:cNvPr id="0" name=""/>
        <dsp:cNvSpPr/>
      </dsp:nvSpPr>
      <dsp:spPr>
        <a:xfrm rot="5400000">
          <a:off x="3792863" y="-1047052"/>
          <a:ext cx="1122913" cy="6290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Научное обоснование способов структурирования содержания обучения и воспитания</a:t>
          </a:r>
          <a:endParaRPr lang="ru-RU" sz="2300" kern="1200" dirty="0"/>
        </a:p>
      </dsp:txBody>
      <dsp:txXfrm rot="-5400000">
        <a:off x="1209291" y="1591336"/>
        <a:ext cx="6235242" cy="1013281"/>
      </dsp:txXfrm>
    </dsp:sp>
    <dsp:sp modelId="{9DF91748-FAEC-4227-81B6-528FD3650C62}">
      <dsp:nvSpPr>
        <dsp:cNvPr id="0" name=""/>
        <dsp:cNvSpPr/>
      </dsp:nvSpPr>
      <dsp:spPr>
        <a:xfrm rot="5400000">
          <a:off x="-259133" y="3330442"/>
          <a:ext cx="1727559" cy="12092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3</a:t>
          </a:r>
          <a:endParaRPr lang="ru-RU" sz="3400" kern="1200" dirty="0"/>
        </a:p>
      </dsp:txBody>
      <dsp:txXfrm rot="-5400000">
        <a:off x="2" y="3675954"/>
        <a:ext cx="1209291" cy="518268"/>
      </dsp:txXfrm>
    </dsp:sp>
    <dsp:sp modelId="{310DBABD-0388-43C2-9AF8-B6305DCA216E}">
      <dsp:nvSpPr>
        <dsp:cNvPr id="0" name=""/>
        <dsp:cNvSpPr/>
      </dsp:nvSpPr>
      <dsp:spPr>
        <a:xfrm rot="5400000">
          <a:off x="3792863" y="487736"/>
          <a:ext cx="1122913" cy="6290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Отбор культурных объектов и явлений культуры, которые целесообразно включать в содержание обучения и воспитания</a:t>
          </a:r>
          <a:endParaRPr lang="ru-RU" sz="2300" kern="1200" dirty="0"/>
        </a:p>
      </dsp:txBody>
      <dsp:txXfrm rot="-5400000">
        <a:off x="1209291" y="3126124"/>
        <a:ext cx="6235242" cy="10132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24C57F-35B5-4324-B641-0FEC68FC8D17}">
      <dsp:nvSpPr>
        <dsp:cNvPr id="0" name=""/>
        <dsp:cNvSpPr/>
      </dsp:nvSpPr>
      <dsp:spPr>
        <a:xfrm rot="5400000">
          <a:off x="-259133" y="260866"/>
          <a:ext cx="1727559" cy="12092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1</a:t>
          </a:r>
          <a:endParaRPr lang="ru-RU" sz="3400" kern="1200" dirty="0"/>
        </a:p>
      </dsp:txBody>
      <dsp:txXfrm rot="-5400000">
        <a:off x="2" y="606378"/>
        <a:ext cx="1209291" cy="518268"/>
      </dsp:txXfrm>
    </dsp:sp>
    <dsp:sp modelId="{352F0AB6-B092-4E58-9E09-9EA6D3BF3A85}">
      <dsp:nvSpPr>
        <dsp:cNvPr id="0" name=""/>
        <dsp:cNvSpPr/>
      </dsp:nvSpPr>
      <dsp:spPr>
        <a:xfrm rot="5400000">
          <a:off x="3792863" y="-2581840"/>
          <a:ext cx="1122913" cy="6290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Развитие дистанционного образования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Развитие инклюзивного образования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Развитие новых форм обучения: домашнее обучение, семейное обучение, экстернат, обучение по индивидуальному плану</a:t>
          </a:r>
          <a:endParaRPr lang="ru-RU" sz="1600" kern="1200" dirty="0"/>
        </a:p>
      </dsp:txBody>
      <dsp:txXfrm rot="-5400000">
        <a:off x="1209291" y="56548"/>
        <a:ext cx="6235242" cy="1013281"/>
      </dsp:txXfrm>
    </dsp:sp>
    <dsp:sp modelId="{EB460E2E-C056-4AAC-9A46-82E6D4DFBA1A}">
      <dsp:nvSpPr>
        <dsp:cNvPr id="0" name=""/>
        <dsp:cNvSpPr/>
      </dsp:nvSpPr>
      <dsp:spPr>
        <a:xfrm rot="5400000">
          <a:off x="-259133" y="1795654"/>
          <a:ext cx="1727559" cy="12092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2</a:t>
          </a:r>
          <a:endParaRPr lang="ru-RU" sz="3400" kern="1200" dirty="0"/>
        </a:p>
      </dsp:txBody>
      <dsp:txXfrm rot="-5400000">
        <a:off x="2" y="2141166"/>
        <a:ext cx="1209291" cy="518268"/>
      </dsp:txXfrm>
    </dsp:sp>
    <dsp:sp modelId="{214E58A9-4299-4AC8-BC57-11118C5888B0}">
      <dsp:nvSpPr>
        <dsp:cNvPr id="0" name=""/>
        <dsp:cNvSpPr/>
      </dsp:nvSpPr>
      <dsp:spPr>
        <a:xfrm rot="5400000">
          <a:off x="3792863" y="-1047052"/>
          <a:ext cx="1122913" cy="6290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Развитие «новых школ» («школы без стен», школы свободного воспитания и др.)</a:t>
          </a:r>
          <a:endParaRPr lang="ru-RU" sz="1600" kern="1200" dirty="0"/>
        </a:p>
      </dsp:txBody>
      <dsp:txXfrm rot="-5400000">
        <a:off x="1209291" y="1591336"/>
        <a:ext cx="6235242" cy="1013281"/>
      </dsp:txXfrm>
    </dsp:sp>
    <dsp:sp modelId="{C5DF9154-DC74-4177-B691-35063B4997D9}">
      <dsp:nvSpPr>
        <dsp:cNvPr id="0" name=""/>
        <dsp:cNvSpPr/>
      </dsp:nvSpPr>
      <dsp:spPr>
        <a:xfrm rot="5400000">
          <a:off x="-259133" y="3330442"/>
          <a:ext cx="1727559" cy="12092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3</a:t>
          </a:r>
          <a:endParaRPr lang="ru-RU" sz="3400" kern="1200" dirty="0"/>
        </a:p>
      </dsp:txBody>
      <dsp:txXfrm rot="-5400000">
        <a:off x="2" y="3675954"/>
        <a:ext cx="1209291" cy="518268"/>
      </dsp:txXfrm>
    </dsp:sp>
    <dsp:sp modelId="{99750531-A5AC-462E-B5B5-868638574F29}">
      <dsp:nvSpPr>
        <dsp:cNvPr id="0" name=""/>
        <dsp:cNvSpPr/>
      </dsp:nvSpPr>
      <dsp:spPr>
        <a:xfrm rot="5400000">
          <a:off x="3792863" y="487736"/>
          <a:ext cx="1122913" cy="62900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Изменение форм контроля и аттестации (тестирование, портфолио и др.)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/>
        </a:p>
      </dsp:txBody>
      <dsp:txXfrm rot="-5400000">
        <a:off x="1209291" y="3126124"/>
        <a:ext cx="6235242" cy="10132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3623B9-8E17-40AF-874A-36C677E3777E}">
      <dsp:nvSpPr>
        <dsp:cNvPr id="0" name=""/>
        <dsp:cNvSpPr/>
      </dsp:nvSpPr>
      <dsp:spPr>
        <a:xfrm rot="5400000">
          <a:off x="-381141" y="382265"/>
          <a:ext cx="2540942" cy="17786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1</a:t>
          </a:r>
          <a:endParaRPr lang="ru-RU" sz="5000" kern="1200" dirty="0"/>
        </a:p>
      </dsp:txBody>
      <dsp:txXfrm rot="-5400000">
        <a:off x="1" y="890454"/>
        <a:ext cx="1778659" cy="762283"/>
      </dsp:txXfrm>
    </dsp:sp>
    <dsp:sp modelId="{52E50572-302C-4ED8-A4F3-DF0F46AF6BD6}">
      <dsp:nvSpPr>
        <dsp:cNvPr id="0" name=""/>
        <dsp:cNvSpPr/>
      </dsp:nvSpPr>
      <dsp:spPr>
        <a:xfrm rot="5400000">
          <a:off x="3813198" y="-2033414"/>
          <a:ext cx="1651612" cy="57206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Глобализация, «стирание границ» между образовательными системами разных стран</a:t>
          </a:r>
          <a:endParaRPr lang="ru-RU" sz="2700" kern="1200" dirty="0"/>
        </a:p>
      </dsp:txBody>
      <dsp:txXfrm rot="-5400000">
        <a:off x="1778660" y="81749"/>
        <a:ext cx="5640065" cy="1490362"/>
      </dsp:txXfrm>
    </dsp:sp>
    <dsp:sp modelId="{27FB9DB1-7BE5-4CA6-A13F-E7E043665694}">
      <dsp:nvSpPr>
        <dsp:cNvPr id="0" name=""/>
        <dsp:cNvSpPr/>
      </dsp:nvSpPr>
      <dsp:spPr>
        <a:xfrm rot="5400000">
          <a:off x="-381141" y="2639674"/>
          <a:ext cx="2540942" cy="17786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2</a:t>
          </a:r>
          <a:endParaRPr lang="ru-RU" sz="5000" kern="1200" dirty="0"/>
        </a:p>
      </dsp:txBody>
      <dsp:txXfrm rot="-5400000">
        <a:off x="1" y="3147863"/>
        <a:ext cx="1778659" cy="762283"/>
      </dsp:txXfrm>
    </dsp:sp>
    <dsp:sp modelId="{A5C06EC7-7E81-4875-8FDE-C4183E0F193F}">
      <dsp:nvSpPr>
        <dsp:cNvPr id="0" name=""/>
        <dsp:cNvSpPr/>
      </dsp:nvSpPr>
      <dsp:spPr>
        <a:xfrm rot="5400000">
          <a:off x="3813198" y="223994"/>
          <a:ext cx="1651612" cy="57206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Стремление к стандартизации содержания образования</a:t>
          </a:r>
          <a:endParaRPr lang="ru-RU" sz="2700" kern="1200" dirty="0"/>
        </a:p>
      </dsp:txBody>
      <dsp:txXfrm rot="-5400000">
        <a:off x="1778660" y="2339158"/>
        <a:ext cx="5640065" cy="149036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B603EA-32A5-456E-92E4-61F49AFA9BAE}">
      <dsp:nvSpPr>
        <dsp:cNvPr id="0" name=""/>
        <dsp:cNvSpPr/>
      </dsp:nvSpPr>
      <dsp:spPr>
        <a:xfrm rot="5400000">
          <a:off x="-381141" y="382265"/>
          <a:ext cx="2540942" cy="17786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1</a:t>
          </a:r>
          <a:endParaRPr lang="ru-RU" sz="5000" kern="1200" dirty="0"/>
        </a:p>
      </dsp:txBody>
      <dsp:txXfrm rot="-5400000">
        <a:off x="1" y="890454"/>
        <a:ext cx="1778659" cy="762283"/>
      </dsp:txXfrm>
    </dsp:sp>
    <dsp:sp modelId="{F11F21D4-C97C-49AA-963E-861089173BEA}">
      <dsp:nvSpPr>
        <dsp:cNvPr id="0" name=""/>
        <dsp:cNvSpPr/>
      </dsp:nvSpPr>
      <dsp:spPr>
        <a:xfrm rot="5400000">
          <a:off x="3813198" y="-2033414"/>
          <a:ext cx="1651612" cy="57206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Профильная дифференциация в зависимости от интересов, способностей, образовательных запросов обучающихся</a:t>
          </a:r>
          <a:endParaRPr lang="ru-RU" sz="2400" kern="1200" dirty="0"/>
        </a:p>
      </dsp:txBody>
      <dsp:txXfrm rot="-5400000">
        <a:off x="1778660" y="81749"/>
        <a:ext cx="5640065" cy="1490362"/>
      </dsp:txXfrm>
    </dsp:sp>
    <dsp:sp modelId="{0C10694B-25DF-44E6-8253-9E8603184B28}">
      <dsp:nvSpPr>
        <dsp:cNvPr id="0" name=""/>
        <dsp:cNvSpPr/>
      </dsp:nvSpPr>
      <dsp:spPr>
        <a:xfrm rot="5400000">
          <a:off x="-381141" y="2639674"/>
          <a:ext cx="2540942" cy="17786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2</a:t>
          </a:r>
          <a:endParaRPr lang="ru-RU" sz="5000" kern="1200" dirty="0"/>
        </a:p>
      </dsp:txBody>
      <dsp:txXfrm rot="-5400000">
        <a:off x="1" y="3147863"/>
        <a:ext cx="1778659" cy="762283"/>
      </dsp:txXfrm>
    </dsp:sp>
    <dsp:sp modelId="{48E88E49-F9E9-4B9B-861A-C4E6718D9C07}">
      <dsp:nvSpPr>
        <dsp:cNvPr id="0" name=""/>
        <dsp:cNvSpPr/>
      </dsp:nvSpPr>
      <dsp:spPr>
        <a:xfrm rot="5400000">
          <a:off x="3813198" y="223994"/>
          <a:ext cx="1651612" cy="57206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Уровневая дифференциация в зависимости от реальных познавательных возможностей обучающихся (уровневые группы и др.)</a:t>
          </a:r>
          <a:endParaRPr lang="ru-RU" sz="2400" kern="1200" dirty="0"/>
        </a:p>
      </dsp:txBody>
      <dsp:txXfrm rot="-5400000">
        <a:off x="1778660" y="2339158"/>
        <a:ext cx="5640065" cy="14903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E3D25D-7B0E-48F9-AB38-1DAEE8165FD6}">
      <dsp:nvSpPr>
        <dsp:cNvPr id="0" name=""/>
        <dsp:cNvSpPr/>
      </dsp:nvSpPr>
      <dsp:spPr>
        <a:xfrm rot="5400000">
          <a:off x="-381141" y="382265"/>
          <a:ext cx="2540942" cy="17786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1</a:t>
          </a:r>
          <a:endParaRPr lang="ru-RU" sz="5000" kern="1200" dirty="0"/>
        </a:p>
      </dsp:txBody>
      <dsp:txXfrm rot="-5400000">
        <a:off x="1" y="890454"/>
        <a:ext cx="1778659" cy="762283"/>
      </dsp:txXfrm>
    </dsp:sp>
    <dsp:sp modelId="{E1B251FE-7DF0-4467-A4F4-356AD64CB34E}">
      <dsp:nvSpPr>
        <dsp:cNvPr id="0" name=""/>
        <dsp:cNvSpPr/>
      </dsp:nvSpPr>
      <dsp:spPr>
        <a:xfrm rot="5400000">
          <a:off x="3813198" y="-2033414"/>
          <a:ext cx="1651612" cy="57206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Использование интернет-технологий</a:t>
          </a:r>
          <a:endParaRPr lang="ru-RU" sz="2000" kern="1200" dirty="0"/>
        </a:p>
      </dsp:txBody>
      <dsp:txXfrm rot="-5400000">
        <a:off x="1778660" y="81749"/>
        <a:ext cx="5640065" cy="1490362"/>
      </dsp:txXfrm>
    </dsp:sp>
    <dsp:sp modelId="{0C9B53B9-17E2-4CC6-B16D-6DC8752E69D0}">
      <dsp:nvSpPr>
        <dsp:cNvPr id="0" name=""/>
        <dsp:cNvSpPr/>
      </dsp:nvSpPr>
      <dsp:spPr>
        <a:xfrm rot="5400000">
          <a:off x="-381141" y="2639674"/>
          <a:ext cx="2540942" cy="17786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2</a:t>
          </a:r>
          <a:endParaRPr lang="ru-RU" sz="5000" kern="1200" dirty="0"/>
        </a:p>
      </dsp:txBody>
      <dsp:txXfrm rot="-5400000">
        <a:off x="1" y="3147863"/>
        <a:ext cx="1778659" cy="762283"/>
      </dsp:txXfrm>
    </dsp:sp>
    <dsp:sp modelId="{5A5FC195-683C-4607-AC6E-1A469103F23E}">
      <dsp:nvSpPr>
        <dsp:cNvPr id="0" name=""/>
        <dsp:cNvSpPr/>
      </dsp:nvSpPr>
      <dsp:spPr>
        <a:xfrm rot="5400000">
          <a:off x="3813198" y="223994"/>
          <a:ext cx="1651612" cy="57206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Использование компьютерной поддержки в обучении и воспитании (мультимедийная поддержка занятий, электронные учебники, программы-тренажёры, контролирующие программы и т.д.)</a:t>
          </a:r>
          <a:endParaRPr lang="ru-RU" sz="2000" kern="1200" dirty="0"/>
        </a:p>
      </dsp:txBody>
      <dsp:txXfrm rot="-5400000">
        <a:off x="1778660" y="2339158"/>
        <a:ext cx="5640065" cy="149036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E62EED-4572-4E36-879F-F30983A7801F}">
      <dsp:nvSpPr>
        <dsp:cNvPr id="0" name=""/>
        <dsp:cNvSpPr/>
      </dsp:nvSpPr>
      <dsp:spPr>
        <a:xfrm rot="5400000">
          <a:off x="4702999" y="-1784288"/>
          <a:ext cx="1093250" cy="4940823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Проблема обучения и воспитания представителей разных групп детей и взрослых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Проблема форм взаимодействия образовательных организаций и других общественных институтов</a:t>
          </a:r>
          <a:endParaRPr lang="ru-RU" sz="1300" kern="1200" dirty="0"/>
        </a:p>
      </dsp:txBody>
      <dsp:txXfrm rot="-5400000">
        <a:off x="2779213" y="192866"/>
        <a:ext cx="4887455" cy="986514"/>
      </dsp:txXfrm>
    </dsp:sp>
    <dsp:sp modelId="{14813BBF-5B71-4FCD-8FDA-79503D18D985}">
      <dsp:nvSpPr>
        <dsp:cNvPr id="0" name=""/>
        <dsp:cNvSpPr/>
      </dsp:nvSpPr>
      <dsp:spPr>
        <a:xfrm>
          <a:off x="0" y="2841"/>
          <a:ext cx="2779212" cy="13665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Демократизация образования</a:t>
          </a:r>
          <a:endParaRPr lang="ru-RU" sz="2300" kern="1200" dirty="0"/>
        </a:p>
      </dsp:txBody>
      <dsp:txXfrm>
        <a:off x="66710" y="69551"/>
        <a:ext cx="2645792" cy="1233143"/>
      </dsp:txXfrm>
    </dsp:sp>
    <dsp:sp modelId="{F38217CE-5039-46DF-A904-75D272AA0EF8}">
      <dsp:nvSpPr>
        <dsp:cNvPr id="0" name=""/>
        <dsp:cNvSpPr/>
      </dsp:nvSpPr>
      <dsp:spPr>
        <a:xfrm rot="5400000">
          <a:off x="4702999" y="-349397"/>
          <a:ext cx="1093250" cy="4940823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Проблема поиска новых подходов к формулированию целей обучения и воспитания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Проблема гармонизации интересов человека и общества в сфере </a:t>
          </a:r>
          <a:r>
            <a:rPr lang="ru-RU" sz="1300" kern="1200" dirty="0" err="1" smtClean="0"/>
            <a:t>целеполагания</a:t>
          </a:r>
          <a:endParaRPr lang="ru-RU" sz="1300" kern="1200" dirty="0"/>
        </a:p>
      </dsp:txBody>
      <dsp:txXfrm rot="-5400000">
        <a:off x="2779213" y="1627757"/>
        <a:ext cx="4887455" cy="986514"/>
      </dsp:txXfrm>
    </dsp:sp>
    <dsp:sp modelId="{46F650C7-C7A4-4AC2-863D-DFFB25B4A276}">
      <dsp:nvSpPr>
        <dsp:cNvPr id="0" name=""/>
        <dsp:cNvSpPr/>
      </dsp:nvSpPr>
      <dsp:spPr>
        <a:xfrm>
          <a:off x="0" y="1437732"/>
          <a:ext cx="2779212" cy="13665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Пересмотр целей образования</a:t>
          </a:r>
          <a:endParaRPr lang="ru-RU" sz="2300" kern="1200" dirty="0"/>
        </a:p>
      </dsp:txBody>
      <dsp:txXfrm>
        <a:off x="66710" y="1504442"/>
        <a:ext cx="2645792" cy="1233143"/>
      </dsp:txXfrm>
    </dsp:sp>
    <dsp:sp modelId="{6DB3457D-F1D8-49A4-9F55-809CD3A423FB}">
      <dsp:nvSpPr>
        <dsp:cNvPr id="0" name=""/>
        <dsp:cNvSpPr/>
      </dsp:nvSpPr>
      <dsp:spPr>
        <a:xfrm rot="5400000">
          <a:off x="4702999" y="1085494"/>
          <a:ext cx="1093250" cy="4940823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Необходимость разрешения противоречия между увеличением объёма знаний и быстрым обновлением их содержания, с одной стороны, и ограниченными возможностями обучения – с другой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Проблема отбора содержания образования в сфере воспитания</a:t>
          </a:r>
          <a:endParaRPr lang="ru-RU" sz="1300" kern="1200" dirty="0"/>
        </a:p>
      </dsp:txBody>
      <dsp:txXfrm rot="-5400000">
        <a:off x="2779213" y="3062648"/>
        <a:ext cx="4887455" cy="986514"/>
      </dsp:txXfrm>
    </dsp:sp>
    <dsp:sp modelId="{A50C279C-D47D-41DC-B510-DE95356A7612}">
      <dsp:nvSpPr>
        <dsp:cNvPr id="0" name=""/>
        <dsp:cNvSpPr/>
      </dsp:nvSpPr>
      <dsp:spPr>
        <a:xfrm>
          <a:off x="0" y="2872624"/>
          <a:ext cx="2779212" cy="13665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Пересмотр содержания образования</a:t>
          </a:r>
          <a:endParaRPr lang="ru-RU" sz="2300" kern="1200" dirty="0"/>
        </a:p>
      </dsp:txBody>
      <dsp:txXfrm>
        <a:off x="66710" y="2939334"/>
        <a:ext cx="2645792" cy="1233143"/>
      </dsp:txXfrm>
    </dsp:sp>
    <dsp:sp modelId="{93F3B6D9-B4E4-4A7F-B949-9BC22CFFD690}">
      <dsp:nvSpPr>
        <dsp:cNvPr id="0" name=""/>
        <dsp:cNvSpPr/>
      </dsp:nvSpPr>
      <dsp:spPr>
        <a:xfrm rot="5400000">
          <a:off x="4702999" y="2520385"/>
          <a:ext cx="1093250" cy="4940823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Проблема поиска новых форм взаимодействия между педагогами и обучающимися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Проблема повышения качества знаний в рамках новых форм образования</a:t>
          </a:r>
          <a:endParaRPr lang="ru-RU" sz="1300" kern="1200" dirty="0"/>
        </a:p>
      </dsp:txBody>
      <dsp:txXfrm rot="-5400000">
        <a:off x="2779213" y="4497539"/>
        <a:ext cx="4887455" cy="986514"/>
      </dsp:txXfrm>
    </dsp:sp>
    <dsp:sp modelId="{DB442966-E7E2-4455-B6BE-8E180E0A59C6}">
      <dsp:nvSpPr>
        <dsp:cNvPr id="0" name=""/>
        <dsp:cNvSpPr/>
      </dsp:nvSpPr>
      <dsp:spPr>
        <a:xfrm>
          <a:off x="0" y="4307515"/>
          <a:ext cx="2779212" cy="13665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Изменение организационных форм образования</a:t>
          </a:r>
          <a:endParaRPr lang="ru-RU" sz="2300" kern="1200" dirty="0"/>
        </a:p>
      </dsp:txBody>
      <dsp:txXfrm>
        <a:off x="66710" y="4374225"/>
        <a:ext cx="2645792" cy="123314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7CBCFB-4E7B-4F98-8758-0D1539A086C3}">
      <dsp:nvSpPr>
        <dsp:cNvPr id="0" name=""/>
        <dsp:cNvSpPr/>
      </dsp:nvSpPr>
      <dsp:spPr>
        <a:xfrm rot="5400000">
          <a:off x="4867241" y="-1648568"/>
          <a:ext cx="1639167" cy="5352305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Проблема сохранения национальной специфики образования</a:t>
          </a:r>
          <a:endParaRPr lang="ru-RU" sz="1600" kern="1200" dirty="0"/>
        </a:p>
      </dsp:txBody>
      <dsp:txXfrm rot="-5400000">
        <a:off x="3010672" y="288019"/>
        <a:ext cx="5272287" cy="1479131"/>
      </dsp:txXfrm>
    </dsp:sp>
    <dsp:sp modelId="{CBEBB2EF-381D-4D3F-A5CD-8BE5B914F5CC}">
      <dsp:nvSpPr>
        <dsp:cNvPr id="0" name=""/>
        <dsp:cNvSpPr/>
      </dsp:nvSpPr>
      <dsp:spPr>
        <a:xfrm>
          <a:off x="0" y="3104"/>
          <a:ext cx="3010672" cy="2048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Интеграция образования</a:t>
          </a:r>
          <a:endParaRPr lang="ru-RU" sz="2500" kern="1200" dirty="0"/>
        </a:p>
      </dsp:txBody>
      <dsp:txXfrm>
        <a:off x="100022" y="103126"/>
        <a:ext cx="2810628" cy="1848915"/>
      </dsp:txXfrm>
    </dsp:sp>
    <dsp:sp modelId="{6E3D39D2-E08E-4330-9D21-F5A543C5565B}">
      <dsp:nvSpPr>
        <dsp:cNvPr id="0" name=""/>
        <dsp:cNvSpPr/>
      </dsp:nvSpPr>
      <dsp:spPr>
        <a:xfrm rot="5400000">
          <a:off x="4867241" y="502838"/>
          <a:ext cx="1639167" cy="5352305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Проблема сохранения единого образовательного пространства и преемственности между ступенями образования</a:t>
          </a:r>
          <a:endParaRPr lang="ru-RU" sz="1600" kern="1200" dirty="0"/>
        </a:p>
      </dsp:txBody>
      <dsp:txXfrm rot="-5400000">
        <a:off x="3010672" y="2439425"/>
        <a:ext cx="5272287" cy="1479131"/>
      </dsp:txXfrm>
    </dsp:sp>
    <dsp:sp modelId="{5DDA8CEB-85F6-4B54-B255-F0974C7AE022}">
      <dsp:nvSpPr>
        <dsp:cNvPr id="0" name=""/>
        <dsp:cNvSpPr/>
      </dsp:nvSpPr>
      <dsp:spPr>
        <a:xfrm>
          <a:off x="0" y="2154511"/>
          <a:ext cx="3010672" cy="2048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Дифференциация образования</a:t>
          </a:r>
          <a:endParaRPr lang="ru-RU" sz="2500" kern="1200" dirty="0"/>
        </a:p>
      </dsp:txBody>
      <dsp:txXfrm>
        <a:off x="100022" y="2254533"/>
        <a:ext cx="2810628" cy="1848915"/>
      </dsp:txXfrm>
    </dsp:sp>
    <dsp:sp modelId="{32FD87DA-3460-4F0F-A381-F4D2F8B3EEFB}">
      <dsp:nvSpPr>
        <dsp:cNvPr id="0" name=""/>
        <dsp:cNvSpPr/>
      </dsp:nvSpPr>
      <dsp:spPr>
        <a:xfrm rot="5400000">
          <a:off x="4867241" y="2654245"/>
          <a:ext cx="1639167" cy="5352305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Проблема оптимального сочетания информационно-коммуникационных и традиционных педагогических технологий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Проблема подготовки педагогических кадров, владеющих информационно-коммуникационными технологиями</a:t>
          </a:r>
          <a:endParaRPr lang="ru-RU" sz="1600" kern="1200" dirty="0"/>
        </a:p>
      </dsp:txBody>
      <dsp:txXfrm rot="-5400000">
        <a:off x="3010672" y="4590832"/>
        <a:ext cx="5272287" cy="1479131"/>
      </dsp:txXfrm>
    </dsp:sp>
    <dsp:sp modelId="{A68A2BC7-6304-4401-B5F7-C530F32093C9}">
      <dsp:nvSpPr>
        <dsp:cNvPr id="0" name=""/>
        <dsp:cNvSpPr/>
      </dsp:nvSpPr>
      <dsp:spPr>
        <a:xfrm>
          <a:off x="0" y="4305918"/>
          <a:ext cx="3010672" cy="2048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Информатизация образования</a:t>
          </a:r>
          <a:endParaRPr lang="ru-RU" sz="2500" kern="1200" dirty="0"/>
        </a:p>
      </dsp:txBody>
      <dsp:txXfrm>
        <a:off x="100022" y="4405940"/>
        <a:ext cx="2810628" cy="18489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5A8DC-7A19-42A3-9F7F-8BA640483AFC}" type="datetimeFigureOut">
              <a:rPr lang="ru-RU" smtClean="0"/>
              <a:t>24.10.2016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C31DA-1EEF-4505-947D-2063D58EE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184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современном обществе доминирует профильная дифференциация.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C31DA-1EEF-4505-947D-2063D58EEFC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050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28B6656-CCD5-4890-B130-91CC3483B7EC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33865CE-02E2-42E3-83F3-50ABB32908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тенденции развития современного образования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Интеграция образования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i="1" dirty="0" smtClean="0"/>
              <a:t>Интеграция образования</a:t>
            </a:r>
            <a:r>
              <a:rPr lang="ru-RU" dirty="0" smtClean="0"/>
              <a:t>. В последние годы наблюдается тенденция к «стиранию границ» между образовательными системами разных стран, вызванная интернациональным характером знаний, потребностями в образовании на основе общечеловеческих ценностей. Особенно характерно это для европейской школы. Практически во всех школах стран Западной Европы существует единообразие в организации образовательных систем, сходство в содержании образования, что проявляется в согласованности образовательных программ, конвертируемость дипломов. Широкое распространение получила практика обмена между странами школьниками, студентами, учителями на основе специальных контрактов, изучение нескольких иностранных языков. В последнее время в этот процесс включилась и Россия. Тенденция к интеграции образования проявляется также в стремлении многих стран к стандартизации содержания образования, устранению чрезмерного разнообразия учебных заведений, программ обучения и учебников.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Интеграция образования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4043091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3347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Дифференциация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i="1" dirty="0" smtClean="0"/>
              <a:t>Дифференциация образования</a:t>
            </a:r>
            <a:r>
              <a:rPr lang="ru-RU" dirty="0" smtClean="0"/>
              <a:t> в зависимости от интересов, потребностей, способностей, образовательных запросов учащихся. Эта тенденция находит выражение в существовании разных видов школ, </a:t>
            </a:r>
            <a:r>
              <a:rPr lang="ru-RU" dirty="0" err="1" smtClean="0"/>
              <a:t>профилизации</a:t>
            </a:r>
            <a:r>
              <a:rPr lang="ru-RU" dirty="0" smtClean="0"/>
              <a:t> на высших ступенях обучения в средней школе, дифференциации обучения в зависимости от интересов и способностей учеников, возможности обучения по индивидуальным образовательным планам и программам, широком распространении экстерната, развитии дополнительного образования. В образовательных учреждениях возрастает количество предметов по выбору, факультативных курсов (особенно это характерно для школы США). Обучающиеся вправе выбирать не только образовательное учреждение, но и индивидуальную образовательную траекторию (темп обучения, формы и сроки отчетности). В высших учебных заведениях многих стран широко распространено обучение не в стационарных академических, а в уровневых группах в зависимости от степени подготовленности студента по тому или иному предмету. Широко практикуется удовлетворение образовательных запросов студентов — индивидуальный подбор специальности и специализации, сроков обучения, преподавателей.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Дифференциация образования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4234528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4402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Информатизация образования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957429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1713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633279"/>
              </p:ext>
            </p:extLst>
          </p:nvPr>
        </p:nvGraphicFramePr>
        <p:xfrm>
          <a:off x="1214414" y="571480"/>
          <a:ext cx="7720036" cy="5676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7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5322250"/>
              </p:ext>
            </p:extLst>
          </p:nvPr>
        </p:nvGraphicFramePr>
        <p:xfrm>
          <a:off x="571472" y="285728"/>
          <a:ext cx="8362978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95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Тенденции развития педагогической науки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53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Выполнения исследований на основе не только системного, но и герменевтического подхода (анализ смысловых единиц)</a:t>
            </a:r>
          </a:p>
          <a:p>
            <a:r>
              <a:rPr lang="ru-RU" dirty="0" smtClean="0"/>
              <a:t>Включение в исследовательский инструментарий «</a:t>
            </a:r>
            <a:r>
              <a:rPr lang="ru-RU" dirty="0" err="1" smtClean="0"/>
              <a:t>вненаучных</a:t>
            </a:r>
            <a:r>
              <a:rPr lang="ru-RU" dirty="0" smtClean="0"/>
              <a:t>» </a:t>
            </a:r>
            <a:r>
              <a:rPr lang="ru-RU" smtClean="0"/>
              <a:t>методов педагогического </a:t>
            </a:r>
            <a:r>
              <a:rPr lang="ru-RU" dirty="0" smtClean="0"/>
              <a:t>познания</a:t>
            </a:r>
          </a:p>
          <a:p>
            <a:r>
              <a:rPr lang="ru-RU" dirty="0" smtClean="0"/>
              <a:t>Тенденции развития категориального аппарата современной педагогики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39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Способы постижения мира </a:t>
            </a:r>
            <a:br>
              <a:rPr lang="ru-RU" dirty="0" smtClean="0"/>
            </a:br>
            <a:r>
              <a:rPr lang="ru-RU" dirty="0" smtClean="0"/>
              <a:t>и человека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1373944"/>
              </p:ext>
            </p:extLst>
          </p:nvPr>
        </p:nvGraphicFramePr>
        <p:xfrm>
          <a:off x="457200" y="1600200"/>
          <a:ext cx="8229600" cy="4530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6664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Демократизация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i="1" dirty="0" smtClean="0"/>
              <a:t>Демократизация образования</a:t>
            </a:r>
            <a:r>
              <a:rPr lang="ru-RU" sz="1600" dirty="0" smtClean="0"/>
              <a:t>, предполагающая расширение «поля толерантности». В развитых странах провозглашен и реализуется на практике принцип равенства всех граждан в образовании: доступ к образованию получили все слои населения, независимо от социального положения, возраста, пола, национальной и религиозной принадлежности и других особенностей. Образовательные системы организованы по принципу единой школы, между различными ступенями образования существует преемственность. При этом начальная школа строится на общеобразовательных основах, в ней отсутствует какая-либо дифференциация, профильное обучение. Действуют специальные социальные программы, направленные на поддержку детей-инвалидов, детей-сирот, одаренных детей. Интенсивно развиваются образовательные учреждения для взрослых, образование приобретает характер непрерывного. Единая образовательная система создает широкие возможности для взаимодействия детей и взрослых с самыми разнообразными личностными и индивидуальными качествами, что позволяет разным людям найти общий язык в контексте образования и современной культуры. Другое проявление демократизации образования — открытость школ, усиление в деле образования взаимодействия педагогов, родителей, широкой общественности.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93733"/>
          </a:xfrm>
        </p:spPr>
        <p:txBody>
          <a:bodyPr/>
          <a:lstStyle/>
          <a:p>
            <a:r>
              <a:rPr lang="ru-RU" dirty="0" smtClean="0"/>
              <a:t>Типы знаний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7279401"/>
              </p:ext>
            </p:extLst>
          </p:nvPr>
        </p:nvGraphicFramePr>
        <p:xfrm>
          <a:off x="500034" y="1285860"/>
          <a:ext cx="8229600" cy="5273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851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/>
          </a:bodyPr>
          <a:lstStyle/>
          <a:p>
            <a:r>
              <a:rPr lang="ru-RU" sz="3600" dirty="0" err="1" smtClean="0"/>
              <a:t>Вненаучные</a:t>
            </a:r>
            <a:r>
              <a:rPr lang="ru-RU" sz="3600" dirty="0" smtClean="0"/>
              <a:t> методы исследования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1390227"/>
              </p:ext>
            </p:extLst>
          </p:nvPr>
        </p:nvGraphicFramePr>
        <p:xfrm>
          <a:off x="1043608" y="1052736"/>
          <a:ext cx="789084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9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Категориальный аппарат педагогики: тенденции развития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35608" y="1652736"/>
            <a:ext cx="7498080" cy="4800600"/>
          </a:xfrm>
        </p:spPr>
        <p:txBody>
          <a:bodyPr>
            <a:normAutofit/>
          </a:bodyPr>
          <a:lstStyle/>
          <a:p>
            <a:r>
              <a:rPr lang="ru-RU" dirty="0" smtClean="0"/>
              <a:t>Активное заимствование понятий из философии и их педагогическое переосмысление</a:t>
            </a:r>
          </a:p>
          <a:p>
            <a:pPr lvl="1"/>
            <a:r>
              <a:rPr lang="ru-RU" dirty="0" smtClean="0"/>
              <a:t>Категория времени – проблемы </a:t>
            </a:r>
            <a:r>
              <a:rPr lang="ru-RU" dirty="0" err="1" smtClean="0"/>
              <a:t>темпоральности</a:t>
            </a:r>
            <a:r>
              <a:rPr lang="ru-RU" dirty="0" smtClean="0"/>
              <a:t> в педагогике</a:t>
            </a:r>
          </a:p>
          <a:p>
            <a:pPr lvl="1"/>
            <a:r>
              <a:rPr lang="ru-RU" dirty="0" smtClean="0"/>
              <a:t>Категория выбора – разработка технологий создания ситуаций нравственного выбора</a:t>
            </a:r>
          </a:p>
          <a:p>
            <a:pPr lvl="1"/>
            <a:r>
              <a:rPr lang="ru-RU" dirty="0" smtClean="0"/>
              <a:t>Категория смысла – смысловая дидактика, проблемы духовного воспитания</a:t>
            </a:r>
          </a:p>
        </p:txBody>
      </p:sp>
    </p:spTree>
    <p:extLst>
      <p:ext uri="{BB962C8B-B14F-4D97-AF65-F5344CB8AC3E}">
        <p14:creationId xmlns:p14="http://schemas.microsoft.com/office/powerpoint/2010/main" val="54209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Категориальный аппарат педагогики: тенденции развития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03648" y="1696718"/>
            <a:ext cx="7560840" cy="490063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Заимствование понятий из других областей знания (научного и </a:t>
            </a:r>
            <a:r>
              <a:rPr lang="ru-RU" dirty="0" err="1" smtClean="0"/>
              <a:t>инонаучного</a:t>
            </a:r>
            <a:r>
              <a:rPr lang="ru-RU" dirty="0" smtClean="0"/>
              <a:t>)</a:t>
            </a:r>
          </a:p>
          <a:p>
            <a:pPr lvl="1"/>
            <a:r>
              <a:rPr lang="ru-RU" dirty="0" smtClean="0"/>
              <a:t>Богословие: «духовный опыт» – разработка проблем духовного воспитания</a:t>
            </a:r>
          </a:p>
          <a:p>
            <a:pPr lvl="1"/>
            <a:r>
              <a:rPr lang="ru-RU" dirty="0" smtClean="0"/>
              <a:t>Синергетика: «неравновесная система», «точка бифуркации», «флуктуация» – разработка технологий выбора, проблем самоуправления, слабых педагогических воздействий</a:t>
            </a:r>
          </a:p>
          <a:p>
            <a:pPr lvl="1"/>
            <a:r>
              <a:rPr lang="ru-RU" dirty="0" smtClean="0"/>
              <a:t>Теория управления: «педагогический менеджмент» – разработка проблем управления педагогическими системами</a:t>
            </a:r>
          </a:p>
          <a:p>
            <a:pPr lvl="1"/>
            <a:r>
              <a:rPr lang="ru-RU" dirty="0" smtClean="0"/>
              <a:t>Филология – «концепт»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21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Категориальный аппарат педагогики: тенденции развития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35608" y="1652736"/>
            <a:ext cx="7498080" cy="4800600"/>
          </a:xfrm>
        </p:spPr>
        <p:txBody>
          <a:bodyPr>
            <a:normAutofit/>
          </a:bodyPr>
          <a:lstStyle/>
          <a:p>
            <a:r>
              <a:rPr lang="ru-RU" dirty="0" smtClean="0"/>
              <a:t>Включение в категориальный аппарат педагогики слов, не являющихся в строгом смысле научными терминами, выявление их педагогического содержания и возможностей </a:t>
            </a:r>
            <a:br>
              <a:rPr lang="ru-RU" dirty="0" smtClean="0"/>
            </a:br>
            <a:r>
              <a:rPr lang="ru-RU" dirty="0" smtClean="0"/>
              <a:t>в исследовании педагогической проблематики</a:t>
            </a:r>
          </a:p>
          <a:p>
            <a:pPr lvl="1"/>
            <a:r>
              <a:rPr lang="ru-RU" dirty="0" smtClean="0"/>
              <a:t>«Нежность» (Н.Е. </a:t>
            </a:r>
            <a:r>
              <a:rPr lang="ru-RU" dirty="0" err="1" smtClean="0"/>
              <a:t>Щуркова</a:t>
            </a:r>
            <a:r>
              <a:rPr lang="ru-RU" dirty="0" smtClean="0"/>
              <a:t>)</a:t>
            </a:r>
          </a:p>
          <a:p>
            <a:pPr lvl="1"/>
            <a:r>
              <a:rPr lang="ru-RU" dirty="0" smtClean="0"/>
              <a:t>«Восхождение» (Л.М. Лузина)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1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Категориальный аппарат педагогики: тенденции развития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83285645"/>
              </p:ext>
            </p:extLst>
          </p:nvPr>
        </p:nvGraphicFramePr>
        <p:xfrm>
          <a:off x="667072" y="1700808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00100" y="1844824"/>
            <a:ext cx="7286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Новое осмысление традиционных педагогических понятий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0244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Категориальный аппарат педагогики: тенденции развития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39292918"/>
              </p:ext>
            </p:extLst>
          </p:nvPr>
        </p:nvGraphicFramePr>
        <p:xfrm>
          <a:off x="612775" y="1600200"/>
          <a:ext cx="8153400" cy="49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571612"/>
            <a:ext cx="35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Множественность смыслов, которыми наделяется каждое педагогическое понятие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342900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ВОСПИТАНИЕ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7961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Демократизация образования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9691882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961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Пересмотр целей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i="1" dirty="0" smtClean="0"/>
              <a:t>Пересмотр целей образования</a:t>
            </a:r>
            <a:r>
              <a:rPr lang="ru-RU" dirty="0" smtClean="0"/>
              <a:t>. В качестве цели образования выступает сам человек во всем многообразии его связей и взаимоотношений с внешним миром. В настоящее время образовательный идеал — это человек с высоким уровнем культурного, нравственного и духовного развития, способный к диалогическому взаимодействию в группе и обществе в целом, открытый новому знанию, с устойчивой жизненной и гражданской позицией. Следует специально учить людей жить в гармонии с собой, окружающим миром, другими людьми. Путь к этой гармонии лежит через всемерное личностное, индивидуальное, субъектное развитие человека, через его подготовку к самовоспитанию, самообразованию. Необходимо специально формировать гуманное отношение к людям, умение разрешать межличностные и деловые конфликты на основе гуманитарных установок, развивать человеческие качества, исключающие вседозволенность и аморальность.</a:t>
            </a:r>
          </a:p>
          <a:p>
            <a:r>
              <a:rPr lang="ru-RU" dirty="0" smtClean="0"/>
              <a:t>Среди целей образования важное место отводится гармоничному сочетанию интересов человека и общества, что предполагает «формирование у школьников качеств, помогающих реализовать себя и как существо общественное, и как неповторимую индивидуальность; формирование гражданской позиции, уважительного отношения к законам, к нормам социальной жизни и культуры; развитие умения общаться, сотрудничать, осуществлять сознательный выбор жизненного пути; воспитание бережного отношения к культуре и традициям своего народа, родного края; приобретение практических навыков конструктивного поведения в конфликтных ситуациях. При достижении этой группы целей решаются такие проблемы, как выбор образа жизни, образа личности, своего места в обществе; формирование приемлемой для себя и общества системы ценностей».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Пересмотр целей образования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7493731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558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Пересмотр содержания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 smtClean="0"/>
              <a:t>Пересмотр содержания образования</a:t>
            </a:r>
            <a:r>
              <a:rPr lang="ru-RU" dirty="0" smtClean="0"/>
              <a:t>. Источником формирования содержания образования становится национальная и мировая культура. Содержание образования становится гуманитарным — не в смысле увеличения доли гуманитарных предметов в учебных планах и времени на их изучение, а в том плане, что все учебные дисциплины (в том числе и естественно-математические) все более обращаются к проблемам человека, его саморазвития, взаимодействия с окружающим миром (природой, культурой, другими людьми). Первоочередное внимание уделяется тем предметам, которые должны помочь человеку в его дальнейшем самообразовании — одним из таких предметов является информатика.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Пересмотр содержания образования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2900458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752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Изменение организационных форм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i="1" dirty="0" smtClean="0"/>
              <a:t>Изменение форм образования</a:t>
            </a:r>
            <a:r>
              <a:rPr lang="ru-RU" dirty="0" smtClean="0"/>
              <a:t>. В настоящее время появились новые формы образования, что вызвано изменением целей и содержания образования, образовательных потребностей человека и общества, технологической революцией (в первую очередь компьютеризацией). Одной из таких форм является дистанционное обучение с широким использованием новых информационных технологий (электронные учебники и учебные пособия, обучающие и контролирующие программы, программы-тренажеры, дидактические компьютерные среды, электронная почта и пр.). Продолжают развиваться «новые школы», появляются новые их разновидности: открытые школы и «школы без стен» (школы со свободным режимом обучения, где нет постоянных классов, а вместо них существуют подвижные группы по интересам; такие школы широко связаны с окружающей социальной средой — библиотеками, музеями и другими учреждениями культуры, промышленными и сельскохозяйственными предприятиями); школы «свободного воспитания». Широкое распространение получает индивидуальное обучение в форме консультаций, собеседований. Меняются и формы контроля и аттестации — в них увеличивается доля тестирования. В воспитании все более прочно утверждаются формы, способствующие самопознанию и включению воспитанника в современную культуру, гармонизации процессов социализации и индивидуально-личностного становления, основанные на активном взаимодействии воспитанника с окружающим миром.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>
            <a:noAutofit/>
          </a:bodyPr>
          <a:lstStyle/>
          <a:p>
            <a:r>
              <a:rPr lang="ru-RU" sz="2800" dirty="0" smtClean="0"/>
              <a:t>Изменение организационных форм образования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5649817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973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301</TotalTime>
  <Words>1312</Words>
  <Application>Microsoft Office PowerPoint</Application>
  <PresentationFormat>Экран (4:3)</PresentationFormat>
  <Paragraphs>147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Солнцестояние</vt:lpstr>
      <vt:lpstr>Основные тенденции развития современного образования</vt:lpstr>
      <vt:lpstr>Демократизация образования</vt:lpstr>
      <vt:lpstr>Демократизация образования</vt:lpstr>
      <vt:lpstr>Пересмотр целей образования</vt:lpstr>
      <vt:lpstr>Пересмотр целей образования</vt:lpstr>
      <vt:lpstr>Пересмотр содержания образования</vt:lpstr>
      <vt:lpstr>Пересмотр содержания образования</vt:lpstr>
      <vt:lpstr>Изменение организационных форм образования</vt:lpstr>
      <vt:lpstr>Изменение организационных форм образования</vt:lpstr>
      <vt:lpstr>Интеграция образования </vt:lpstr>
      <vt:lpstr>Интеграция образования</vt:lpstr>
      <vt:lpstr>Дифференциация образования</vt:lpstr>
      <vt:lpstr>Дифференциация образования</vt:lpstr>
      <vt:lpstr>Информатизация образования</vt:lpstr>
      <vt:lpstr>Презентация PowerPoint</vt:lpstr>
      <vt:lpstr>Презентация PowerPoint</vt:lpstr>
      <vt:lpstr>Тенденции развития педагогической науки</vt:lpstr>
      <vt:lpstr>Презентация PowerPoint</vt:lpstr>
      <vt:lpstr>Способы постижения мира  и человека</vt:lpstr>
      <vt:lpstr>Типы знаний</vt:lpstr>
      <vt:lpstr>Вненаучные методы исследования</vt:lpstr>
      <vt:lpstr>Категориальный аппарат педагогики: тенденции развития</vt:lpstr>
      <vt:lpstr>Категориальный аппарат педагогики: тенденции развития</vt:lpstr>
      <vt:lpstr>Категориальный аппарат педагогики: тенденции развития</vt:lpstr>
      <vt:lpstr>Категориальный аппарат педагогики: тенденции развития</vt:lpstr>
      <vt:lpstr>Категориальный аппарат педагогики: тенденции развития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тенденции развития современного образвания</dc:title>
  <dc:creator>1</dc:creator>
  <cp:lastModifiedBy>Пользователь</cp:lastModifiedBy>
  <cp:revision>29</cp:revision>
  <dcterms:created xsi:type="dcterms:W3CDTF">2015-09-13T10:17:10Z</dcterms:created>
  <dcterms:modified xsi:type="dcterms:W3CDTF">2016-10-24T11:38:02Z</dcterms:modified>
</cp:coreProperties>
</file>